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A6CB1-DB9B-47CF-830A-E541019DDE7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9116792-8057-4BB4-9B1B-B412BC8E4A64}">
      <dgm:prSet phldrT="[Текст]" custT="1"/>
      <dgm:spPr/>
      <dgm:t>
        <a:bodyPr/>
        <a:lstStyle/>
        <a:p>
          <a:r>
            <a:rPr lang="uk-UA" sz="1600" dirty="0" smtClean="0"/>
            <a:t>Організації навчальної, виховної та пізнавальної діяльності учнів;</a:t>
          </a:r>
          <a:endParaRPr lang="ru-RU" sz="1600" dirty="0"/>
        </a:p>
      </dgm:t>
    </dgm:pt>
    <dgm:pt modelId="{09CEC3DE-47EA-43AD-996B-0CAAED349EE8}" type="parTrans" cxnId="{F7937604-F970-4246-B532-18B843D5E322}">
      <dgm:prSet/>
      <dgm:spPr/>
      <dgm:t>
        <a:bodyPr/>
        <a:lstStyle/>
        <a:p>
          <a:endParaRPr lang="ru-RU"/>
        </a:p>
      </dgm:t>
    </dgm:pt>
    <dgm:pt modelId="{4A869904-039C-4B7D-8E86-096C0360CC09}" type="sibTrans" cxnId="{F7937604-F970-4246-B532-18B843D5E322}">
      <dgm:prSet/>
      <dgm:spPr/>
      <dgm:t>
        <a:bodyPr/>
        <a:lstStyle/>
        <a:p>
          <a:endParaRPr lang="ru-RU"/>
        </a:p>
      </dgm:t>
    </dgm:pt>
    <dgm:pt modelId="{ADA9E197-2216-4419-BAA7-4284ED1D74ED}">
      <dgm:prSet phldrT="[Текст]"/>
      <dgm:spPr/>
      <dgm:t>
        <a:bodyPr/>
        <a:lstStyle/>
        <a:p>
          <a:r>
            <a:rPr lang="uk-UA" dirty="0" smtClean="0"/>
            <a:t>Організації дозвілля;</a:t>
          </a:r>
          <a:endParaRPr lang="ru-RU" dirty="0"/>
        </a:p>
      </dgm:t>
    </dgm:pt>
    <dgm:pt modelId="{4E413E3E-A405-48BF-8B56-0B6320C96E3A}" type="parTrans" cxnId="{12E1C22E-DB8B-41BA-B35E-F48CDAA03CA9}">
      <dgm:prSet/>
      <dgm:spPr/>
      <dgm:t>
        <a:bodyPr/>
        <a:lstStyle/>
        <a:p>
          <a:endParaRPr lang="ru-RU"/>
        </a:p>
      </dgm:t>
    </dgm:pt>
    <dgm:pt modelId="{31E1AF43-03FA-45A1-8831-4EC89D9912FB}" type="sibTrans" cxnId="{12E1C22E-DB8B-41BA-B35E-F48CDAA03CA9}">
      <dgm:prSet/>
      <dgm:spPr/>
      <dgm:t>
        <a:bodyPr/>
        <a:lstStyle/>
        <a:p>
          <a:endParaRPr lang="ru-RU"/>
        </a:p>
      </dgm:t>
    </dgm:pt>
    <dgm:pt modelId="{CB3BCD74-91DD-4AC9-B156-F66A49CB1ECF}">
      <dgm:prSet phldrT="[Текст]"/>
      <dgm:spPr/>
      <dgm:t>
        <a:bodyPr/>
        <a:lstStyle/>
        <a:p>
          <a:r>
            <a:rPr lang="uk-UA" dirty="0" smtClean="0"/>
            <a:t>Надання кваліфікованої допомоги учням у підготовці до уроків і виконання домашніх завдань;</a:t>
          </a:r>
          <a:endParaRPr lang="ru-RU" dirty="0"/>
        </a:p>
      </dgm:t>
    </dgm:pt>
    <dgm:pt modelId="{FE6B508C-131F-4DBC-A9A5-E2F76365D49B}" type="parTrans" cxnId="{96D6DA78-5501-452C-A4A5-C468A6575EDF}">
      <dgm:prSet/>
      <dgm:spPr/>
      <dgm:t>
        <a:bodyPr/>
        <a:lstStyle/>
        <a:p>
          <a:endParaRPr lang="ru-RU"/>
        </a:p>
      </dgm:t>
    </dgm:pt>
    <dgm:pt modelId="{CAD7D553-F2D3-4DFC-A411-F16809532AD9}" type="sibTrans" cxnId="{96D6DA78-5501-452C-A4A5-C468A6575EDF}">
      <dgm:prSet/>
      <dgm:spPr/>
      <dgm:t>
        <a:bodyPr/>
        <a:lstStyle/>
        <a:p>
          <a:endParaRPr lang="ru-RU"/>
        </a:p>
      </dgm:t>
    </dgm:pt>
    <dgm:pt modelId="{5067E82B-1B01-4E16-9053-5A17D7EB4C12}">
      <dgm:prSet phldrT="[Текст]"/>
      <dgm:spPr/>
      <dgm:t>
        <a:bodyPr/>
        <a:lstStyle/>
        <a:p>
          <a:r>
            <a:rPr lang="uk-UA" dirty="0" smtClean="0"/>
            <a:t>Формування в учнів ключових компетентностей, необхідних для успішної життєдіяльності та самореалізації особистості;</a:t>
          </a:r>
          <a:endParaRPr lang="ru-RU" dirty="0"/>
        </a:p>
      </dgm:t>
    </dgm:pt>
    <dgm:pt modelId="{AB450D94-CEEA-4D3D-AE3F-16333DD5E3DC}" type="parTrans" cxnId="{0851E472-35CA-4654-A808-DA8CF189514D}">
      <dgm:prSet/>
      <dgm:spPr/>
      <dgm:t>
        <a:bodyPr/>
        <a:lstStyle/>
        <a:p>
          <a:endParaRPr lang="ru-RU"/>
        </a:p>
      </dgm:t>
    </dgm:pt>
    <dgm:pt modelId="{ACD1180D-7E2F-4FB8-9C64-F0C2C1037903}" type="sibTrans" cxnId="{0851E472-35CA-4654-A808-DA8CF189514D}">
      <dgm:prSet/>
      <dgm:spPr/>
      <dgm:t>
        <a:bodyPr/>
        <a:lstStyle/>
        <a:p>
          <a:endParaRPr lang="ru-RU"/>
        </a:p>
      </dgm:t>
    </dgm:pt>
    <dgm:pt modelId="{D30BFC1F-A8C3-4666-B523-35A9C3229947}">
      <dgm:prSet phldrT="[Текст]"/>
      <dgm:spPr/>
      <dgm:t>
        <a:bodyPr/>
        <a:lstStyle/>
        <a:p>
          <a:r>
            <a:rPr lang="uk-UA" dirty="0" smtClean="0"/>
            <a:t>Забезпечення виконання індивідуальної програми розвитку особи з особливими освітніми потребами, індивідуального начального плану.</a:t>
          </a:r>
          <a:endParaRPr lang="ru-RU" dirty="0"/>
        </a:p>
      </dgm:t>
    </dgm:pt>
    <dgm:pt modelId="{D969FBFC-3F52-48FB-9F1B-69A3E906D694}" type="parTrans" cxnId="{8736651B-723E-4CC2-8135-A295EAED5D65}">
      <dgm:prSet/>
      <dgm:spPr/>
      <dgm:t>
        <a:bodyPr/>
        <a:lstStyle/>
        <a:p>
          <a:endParaRPr lang="ru-RU"/>
        </a:p>
      </dgm:t>
    </dgm:pt>
    <dgm:pt modelId="{3162AC50-149F-475A-8E0A-3403E8C7E039}" type="sibTrans" cxnId="{8736651B-723E-4CC2-8135-A295EAED5D65}">
      <dgm:prSet/>
      <dgm:spPr/>
      <dgm:t>
        <a:bodyPr/>
        <a:lstStyle/>
        <a:p>
          <a:endParaRPr lang="ru-RU"/>
        </a:p>
      </dgm:t>
    </dgm:pt>
    <dgm:pt modelId="{AD804E3C-0ECA-45FF-8AED-6ED61A5F9A03}" type="pres">
      <dgm:prSet presAssocID="{A6DA6CB1-DB9B-47CF-830A-E541019DDE7D}" presName="linear" presStyleCnt="0">
        <dgm:presLayoutVars>
          <dgm:dir/>
          <dgm:animLvl val="lvl"/>
          <dgm:resizeHandles val="exact"/>
        </dgm:presLayoutVars>
      </dgm:prSet>
      <dgm:spPr/>
    </dgm:pt>
    <dgm:pt modelId="{841217F0-FD1A-4F1B-B8CA-96E750FD49D0}" type="pres">
      <dgm:prSet presAssocID="{A9116792-8057-4BB4-9B1B-B412BC8E4A64}" presName="parentLin" presStyleCnt="0"/>
      <dgm:spPr/>
    </dgm:pt>
    <dgm:pt modelId="{C35C5745-E33D-4C25-9D21-4E271EF8F320}" type="pres">
      <dgm:prSet presAssocID="{A9116792-8057-4BB4-9B1B-B412BC8E4A64}" presName="parentLeftMargin" presStyleLbl="node1" presStyleIdx="0" presStyleCnt="5"/>
      <dgm:spPr/>
    </dgm:pt>
    <dgm:pt modelId="{39E62136-42D0-4EF1-A2B3-050F06220BF7}" type="pres">
      <dgm:prSet presAssocID="{A9116792-8057-4BB4-9B1B-B412BC8E4A64}" presName="parentText" presStyleLbl="node1" presStyleIdx="0" presStyleCnt="5" custScaleX="100438" custScaleY="162141">
        <dgm:presLayoutVars>
          <dgm:chMax val="0"/>
          <dgm:bulletEnabled val="1"/>
        </dgm:presLayoutVars>
      </dgm:prSet>
      <dgm:spPr/>
    </dgm:pt>
    <dgm:pt modelId="{29E54E41-5FA4-4D5A-9EE8-86359F350BAF}" type="pres">
      <dgm:prSet presAssocID="{A9116792-8057-4BB4-9B1B-B412BC8E4A64}" presName="negativeSpace" presStyleCnt="0"/>
      <dgm:spPr/>
    </dgm:pt>
    <dgm:pt modelId="{17D66D7A-ED26-4FD4-BD17-F17CF8A03696}" type="pres">
      <dgm:prSet presAssocID="{A9116792-8057-4BB4-9B1B-B412BC8E4A64}" presName="childText" presStyleLbl="conFgAcc1" presStyleIdx="0" presStyleCnt="5">
        <dgm:presLayoutVars>
          <dgm:bulletEnabled val="1"/>
        </dgm:presLayoutVars>
      </dgm:prSet>
      <dgm:spPr/>
    </dgm:pt>
    <dgm:pt modelId="{5BBC76E9-1D9E-402D-AFEF-E07AE378EDB7}" type="pres">
      <dgm:prSet presAssocID="{4A869904-039C-4B7D-8E86-096C0360CC09}" presName="spaceBetweenRectangles" presStyleCnt="0"/>
      <dgm:spPr/>
    </dgm:pt>
    <dgm:pt modelId="{4836F5E8-2061-45ED-8CE5-187180CF58D3}" type="pres">
      <dgm:prSet presAssocID="{ADA9E197-2216-4419-BAA7-4284ED1D74ED}" presName="parentLin" presStyleCnt="0"/>
      <dgm:spPr/>
    </dgm:pt>
    <dgm:pt modelId="{D32B1D14-ECF7-4C05-BA35-C269E1B4B82A}" type="pres">
      <dgm:prSet presAssocID="{ADA9E197-2216-4419-BAA7-4284ED1D74ED}" presName="parentLeftMargin" presStyleLbl="node1" presStyleIdx="0" presStyleCnt="5"/>
      <dgm:spPr/>
    </dgm:pt>
    <dgm:pt modelId="{0070BEE7-2247-480F-9665-16512023F750}" type="pres">
      <dgm:prSet presAssocID="{ADA9E197-2216-4419-BAA7-4284ED1D74ED}" presName="parentText" presStyleLbl="node1" presStyleIdx="1" presStyleCnt="5" custScaleX="100438" custScaleY="167959">
        <dgm:presLayoutVars>
          <dgm:chMax val="0"/>
          <dgm:bulletEnabled val="1"/>
        </dgm:presLayoutVars>
      </dgm:prSet>
      <dgm:spPr/>
    </dgm:pt>
    <dgm:pt modelId="{D26C4770-78E4-4F53-A0E3-5463B5A443F8}" type="pres">
      <dgm:prSet presAssocID="{ADA9E197-2216-4419-BAA7-4284ED1D74ED}" presName="negativeSpace" presStyleCnt="0"/>
      <dgm:spPr/>
    </dgm:pt>
    <dgm:pt modelId="{1F90A53F-8297-40C3-BDEB-8518E66DAC1E}" type="pres">
      <dgm:prSet presAssocID="{ADA9E197-2216-4419-BAA7-4284ED1D74ED}" presName="childText" presStyleLbl="conFgAcc1" presStyleIdx="1" presStyleCnt="5">
        <dgm:presLayoutVars>
          <dgm:bulletEnabled val="1"/>
        </dgm:presLayoutVars>
      </dgm:prSet>
      <dgm:spPr/>
    </dgm:pt>
    <dgm:pt modelId="{F47D082B-210D-486A-818E-B4239A713AFD}" type="pres">
      <dgm:prSet presAssocID="{31E1AF43-03FA-45A1-8831-4EC89D9912FB}" presName="spaceBetweenRectangles" presStyleCnt="0"/>
      <dgm:spPr/>
    </dgm:pt>
    <dgm:pt modelId="{69FAE678-6687-421E-8141-A6E939F52561}" type="pres">
      <dgm:prSet presAssocID="{CB3BCD74-91DD-4AC9-B156-F66A49CB1ECF}" presName="parentLin" presStyleCnt="0"/>
      <dgm:spPr/>
    </dgm:pt>
    <dgm:pt modelId="{322256EA-5B6C-4D70-8BC5-AEC0F88CB3E7}" type="pres">
      <dgm:prSet presAssocID="{CB3BCD74-91DD-4AC9-B156-F66A49CB1ECF}" presName="parentLeftMargin" presStyleLbl="node1" presStyleIdx="1" presStyleCnt="5"/>
      <dgm:spPr/>
    </dgm:pt>
    <dgm:pt modelId="{979BB8AE-DFB4-4341-A57D-412BA4857A51}" type="pres">
      <dgm:prSet presAssocID="{CB3BCD74-91DD-4AC9-B156-F66A49CB1ECF}" presName="parentText" presStyleLbl="node1" presStyleIdx="2" presStyleCnt="5" custScaleX="98130" custScaleY="167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1535B-9078-4C01-B9A8-FEEABE65B494}" type="pres">
      <dgm:prSet presAssocID="{CB3BCD74-91DD-4AC9-B156-F66A49CB1ECF}" presName="negativeSpace" presStyleCnt="0"/>
      <dgm:spPr/>
    </dgm:pt>
    <dgm:pt modelId="{1C7D7DFD-B273-4891-A08D-40EB6C56C928}" type="pres">
      <dgm:prSet presAssocID="{CB3BCD74-91DD-4AC9-B156-F66A49CB1ECF}" presName="childText" presStyleLbl="conFgAcc1" presStyleIdx="2" presStyleCnt="5">
        <dgm:presLayoutVars>
          <dgm:bulletEnabled val="1"/>
        </dgm:presLayoutVars>
      </dgm:prSet>
      <dgm:spPr/>
    </dgm:pt>
    <dgm:pt modelId="{E5A57305-B4D8-4F4A-BD41-BB3276C796E9}" type="pres">
      <dgm:prSet presAssocID="{CAD7D553-F2D3-4DFC-A411-F16809532AD9}" presName="spaceBetweenRectangles" presStyleCnt="0"/>
      <dgm:spPr/>
    </dgm:pt>
    <dgm:pt modelId="{292B3216-A679-48B3-82BE-021B7D3FE7AD}" type="pres">
      <dgm:prSet presAssocID="{5067E82B-1B01-4E16-9053-5A17D7EB4C12}" presName="parentLin" presStyleCnt="0"/>
      <dgm:spPr/>
    </dgm:pt>
    <dgm:pt modelId="{279A79F9-CA3F-4EB8-9994-7166EF327D97}" type="pres">
      <dgm:prSet presAssocID="{5067E82B-1B01-4E16-9053-5A17D7EB4C12}" presName="parentLeftMargin" presStyleLbl="node1" presStyleIdx="2" presStyleCnt="5"/>
      <dgm:spPr/>
    </dgm:pt>
    <dgm:pt modelId="{1A59DE2E-3512-4197-9049-8FCD1C60EAF7}" type="pres">
      <dgm:prSet presAssocID="{5067E82B-1B01-4E16-9053-5A17D7EB4C12}" presName="parentText" presStyleLbl="node1" presStyleIdx="3" presStyleCnt="5" custScaleX="100438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6E457-3047-4902-8F0B-FCA5EDA93416}" type="pres">
      <dgm:prSet presAssocID="{5067E82B-1B01-4E16-9053-5A17D7EB4C12}" presName="negativeSpace" presStyleCnt="0"/>
      <dgm:spPr/>
    </dgm:pt>
    <dgm:pt modelId="{62628F82-597F-4D74-B4C3-6254BC7546D2}" type="pres">
      <dgm:prSet presAssocID="{5067E82B-1B01-4E16-9053-5A17D7EB4C12}" presName="childText" presStyleLbl="conFgAcc1" presStyleIdx="3" presStyleCnt="5">
        <dgm:presLayoutVars>
          <dgm:bulletEnabled val="1"/>
        </dgm:presLayoutVars>
      </dgm:prSet>
      <dgm:spPr/>
    </dgm:pt>
    <dgm:pt modelId="{266AAD8E-0301-4F93-B0F2-D5529B0329E9}" type="pres">
      <dgm:prSet presAssocID="{ACD1180D-7E2F-4FB8-9C64-F0C2C1037903}" presName="spaceBetweenRectangles" presStyleCnt="0"/>
      <dgm:spPr/>
    </dgm:pt>
    <dgm:pt modelId="{63D4733E-D313-4D26-8BD1-D2607C68F7B4}" type="pres">
      <dgm:prSet presAssocID="{D30BFC1F-A8C3-4666-B523-35A9C3229947}" presName="parentLin" presStyleCnt="0"/>
      <dgm:spPr/>
    </dgm:pt>
    <dgm:pt modelId="{D9B936B8-0553-47EA-81DD-36EB35AC602F}" type="pres">
      <dgm:prSet presAssocID="{D30BFC1F-A8C3-4666-B523-35A9C3229947}" presName="parentLeftMargin" presStyleLbl="node1" presStyleIdx="3" presStyleCnt="5"/>
      <dgm:spPr/>
    </dgm:pt>
    <dgm:pt modelId="{DFB81D17-B32B-428C-8C76-068ADE934AC5}" type="pres">
      <dgm:prSet presAssocID="{D30BFC1F-A8C3-4666-B523-35A9C3229947}" presName="parentText" presStyleLbl="node1" presStyleIdx="4" presStyleCnt="5" custScaleX="100438" custScaleY="205486">
        <dgm:presLayoutVars>
          <dgm:chMax val="0"/>
          <dgm:bulletEnabled val="1"/>
        </dgm:presLayoutVars>
      </dgm:prSet>
      <dgm:spPr/>
    </dgm:pt>
    <dgm:pt modelId="{289A6382-7552-4B6E-9145-D3002E005F57}" type="pres">
      <dgm:prSet presAssocID="{D30BFC1F-A8C3-4666-B523-35A9C3229947}" presName="negativeSpace" presStyleCnt="0"/>
      <dgm:spPr/>
    </dgm:pt>
    <dgm:pt modelId="{9B7F2E60-984A-4841-AF34-36568F31D56A}" type="pres">
      <dgm:prSet presAssocID="{D30BFC1F-A8C3-4666-B523-35A9C322994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736651B-723E-4CC2-8135-A295EAED5D65}" srcId="{A6DA6CB1-DB9B-47CF-830A-E541019DDE7D}" destId="{D30BFC1F-A8C3-4666-B523-35A9C3229947}" srcOrd="4" destOrd="0" parTransId="{D969FBFC-3F52-48FB-9F1B-69A3E906D694}" sibTransId="{3162AC50-149F-475A-8E0A-3403E8C7E039}"/>
    <dgm:cxn modelId="{5EAB61AA-5359-4444-BBCE-A69967AFEE16}" type="presOf" srcId="{A9116792-8057-4BB4-9B1B-B412BC8E4A64}" destId="{39E62136-42D0-4EF1-A2B3-050F06220BF7}" srcOrd="1" destOrd="0" presId="urn:microsoft.com/office/officeart/2005/8/layout/list1"/>
    <dgm:cxn modelId="{956A5074-55CB-4F83-95A6-8DEF6BD3FAB7}" type="presOf" srcId="{5067E82B-1B01-4E16-9053-5A17D7EB4C12}" destId="{1A59DE2E-3512-4197-9049-8FCD1C60EAF7}" srcOrd="1" destOrd="0" presId="urn:microsoft.com/office/officeart/2005/8/layout/list1"/>
    <dgm:cxn modelId="{43EBB091-9875-4BA0-8792-C0FD9094D0C2}" type="presOf" srcId="{A6DA6CB1-DB9B-47CF-830A-E541019DDE7D}" destId="{AD804E3C-0ECA-45FF-8AED-6ED61A5F9A03}" srcOrd="0" destOrd="0" presId="urn:microsoft.com/office/officeart/2005/8/layout/list1"/>
    <dgm:cxn modelId="{96D6DA78-5501-452C-A4A5-C468A6575EDF}" srcId="{A6DA6CB1-DB9B-47CF-830A-E541019DDE7D}" destId="{CB3BCD74-91DD-4AC9-B156-F66A49CB1ECF}" srcOrd="2" destOrd="0" parTransId="{FE6B508C-131F-4DBC-A9A5-E2F76365D49B}" sibTransId="{CAD7D553-F2D3-4DFC-A411-F16809532AD9}"/>
    <dgm:cxn modelId="{12E1C22E-DB8B-41BA-B35E-F48CDAA03CA9}" srcId="{A6DA6CB1-DB9B-47CF-830A-E541019DDE7D}" destId="{ADA9E197-2216-4419-BAA7-4284ED1D74ED}" srcOrd="1" destOrd="0" parTransId="{4E413E3E-A405-48BF-8B56-0B6320C96E3A}" sibTransId="{31E1AF43-03FA-45A1-8831-4EC89D9912FB}"/>
    <dgm:cxn modelId="{EF4778F6-5CE3-4D7B-A0BF-45A7CE6D6F43}" type="presOf" srcId="{A9116792-8057-4BB4-9B1B-B412BC8E4A64}" destId="{C35C5745-E33D-4C25-9D21-4E271EF8F320}" srcOrd="0" destOrd="0" presId="urn:microsoft.com/office/officeart/2005/8/layout/list1"/>
    <dgm:cxn modelId="{6B9B3752-506D-4DAB-B630-4120AD157109}" type="presOf" srcId="{ADA9E197-2216-4419-BAA7-4284ED1D74ED}" destId="{0070BEE7-2247-480F-9665-16512023F750}" srcOrd="1" destOrd="0" presId="urn:microsoft.com/office/officeart/2005/8/layout/list1"/>
    <dgm:cxn modelId="{F7937604-F970-4246-B532-18B843D5E322}" srcId="{A6DA6CB1-DB9B-47CF-830A-E541019DDE7D}" destId="{A9116792-8057-4BB4-9B1B-B412BC8E4A64}" srcOrd="0" destOrd="0" parTransId="{09CEC3DE-47EA-43AD-996B-0CAAED349EE8}" sibTransId="{4A869904-039C-4B7D-8E86-096C0360CC09}"/>
    <dgm:cxn modelId="{A1866A54-4650-438D-A57E-B49B9CC3BCB3}" type="presOf" srcId="{CB3BCD74-91DD-4AC9-B156-F66A49CB1ECF}" destId="{979BB8AE-DFB4-4341-A57D-412BA4857A51}" srcOrd="1" destOrd="0" presId="urn:microsoft.com/office/officeart/2005/8/layout/list1"/>
    <dgm:cxn modelId="{257D3A42-4D29-4E74-BD66-9D85CD21D903}" type="presOf" srcId="{ADA9E197-2216-4419-BAA7-4284ED1D74ED}" destId="{D32B1D14-ECF7-4C05-BA35-C269E1B4B82A}" srcOrd="0" destOrd="0" presId="urn:microsoft.com/office/officeart/2005/8/layout/list1"/>
    <dgm:cxn modelId="{BDAD74BA-7E5D-44F2-A6D5-7011DDF38B66}" type="presOf" srcId="{D30BFC1F-A8C3-4666-B523-35A9C3229947}" destId="{D9B936B8-0553-47EA-81DD-36EB35AC602F}" srcOrd="0" destOrd="0" presId="urn:microsoft.com/office/officeart/2005/8/layout/list1"/>
    <dgm:cxn modelId="{0851E472-35CA-4654-A808-DA8CF189514D}" srcId="{A6DA6CB1-DB9B-47CF-830A-E541019DDE7D}" destId="{5067E82B-1B01-4E16-9053-5A17D7EB4C12}" srcOrd="3" destOrd="0" parTransId="{AB450D94-CEEA-4D3D-AE3F-16333DD5E3DC}" sibTransId="{ACD1180D-7E2F-4FB8-9C64-F0C2C1037903}"/>
    <dgm:cxn modelId="{F5637337-E69F-4BDE-91B8-DDCDD67B849D}" type="presOf" srcId="{5067E82B-1B01-4E16-9053-5A17D7EB4C12}" destId="{279A79F9-CA3F-4EB8-9994-7166EF327D97}" srcOrd="0" destOrd="0" presId="urn:microsoft.com/office/officeart/2005/8/layout/list1"/>
    <dgm:cxn modelId="{EB272CFD-358C-4678-A6CB-DC15151E7F8C}" type="presOf" srcId="{CB3BCD74-91DD-4AC9-B156-F66A49CB1ECF}" destId="{322256EA-5B6C-4D70-8BC5-AEC0F88CB3E7}" srcOrd="0" destOrd="0" presId="urn:microsoft.com/office/officeart/2005/8/layout/list1"/>
    <dgm:cxn modelId="{DFBD6C14-678B-4DB8-A72C-65EF982C6150}" type="presOf" srcId="{D30BFC1F-A8C3-4666-B523-35A9C3229947}" destId="{DFB81D17-B32B-428C-8C76-068ADE934AC5}" srcOrd="1" destOrd="0" presId="urn:microsoft.com/office/officeart/2005/8/layout/list1"/>
    <dgm:cxn modelId="{EF5BCD65-09DA-4405-A941-DEF635188677}" type="presParOf" srcId="{AD804E3C-0ECA-45FF-8AED-6ED61A5F9A03}" destId="{841217F0-FD1A-4F1B-B8CA-96E750FD49D0}" srcOrd="0" destOrd="0" presId="urn:microsoft.com/office/officeart/2005/8/layout/list1"/>
    <dgm:cxn modelId="{B6163AEE-5BA9-4590-B8CF-CBD5D280073A}" type="presParOf" srcId="{841217F0-FD1A-4F1B-B8CA-96E750FD49D0}" destId="{C35C5745-E33D-4C25-9D21-4E271EF8F320}" srcOrd="0" destOrd="0" presId="urn:microsoft.com/office/officeart/2005/8/layout/list1"/>
    <dgm:cxn modelId="{1AA5C64A-DE85-4E60-9169-B5660B8E8B5E}" type="presParOf" srcId="{841217F0-FD1A-4F1B-B8CA-96E750FD49D0}" destId="{39E62136-42D0-4EF1-A2B3-050F06220BF7}" srcOrd="1" destOrd="0" presId="urn:microsoft.com/office/officeart/2005/8/layout/list1"/>
    <dgm:cxn modelId="{627CD905-0551-4464-B39E-C936B35F1BF4}" type="presParOf" srcId="{AD804E3C-0ECA-45FF-8AED-6ED61A5F9A03}" destId="{29E54E41-5FA4-4D5A-9EE8-86359F350BAF}" srcOrd="1" destOrd="0" presId="urn:microsoft.com/office/officeart/2005/8/layout/list1"/>
    <dgm:cxn modelId="{6C25E484-442C-434A-9264-F313E4C7EDD6}" type="presParOf" srcId="{AD804E3C-0ECA-45FF-8AED-6ED61A5F9A03}" destId="{17D66D7A-ED26-4FD4-BD17-F17CF8A03696}" srcOrd="2" destOrd="0" presId="urn:microsoft.com/office/officeart/2005/8/layout/list1"/>
    <dgm:cxn modelId="{6793E06E-86DE-4A2F-AD72-AA5D779747B8}" type="presParOf" srcId="{AD804E3C-0ECA-45FF-8AED-6ED61A5F9A03}" destId="{5BBC76E9-1D9E-402D-AFEF-E07AE378EDB7}" srcOrd="3" destOrd="0" presId="urn:microsoft.com/office/officeart/2005/8/layout/list1"/>
    <dgm:cxn modelId="{BB29B913-56FA-4C64-AFD1-3C5FB4A72D0F}" type="presParOf" srcId="{AD804E3C-0ECA-45FF-8AED-6ED61A5F9A03}" destId="{4836F5E8-2061-45ED-8CE5-187180CF58D3}" srcOrd="4" destOrd="0" presId="urn:microsoft.com/office/officeart/2005/8/layout/list1"/>
    <dgm:cxn modelId="{706F00AE-B822-4288-B647-0A46AA533F00}" type="presParOf" srcId="{4836F5E8-2061-45ED-8CE5-187180CF58D3}" destId="{D32B1D14-ECF7-4C05-BA35-C269E1B4B82A}" srcOrd="0" destOrd="0" presId="urn:microsoft.com/office/officeart/2005/8/layout/list1"/>
    <dgm:cxn modelId="{8A741234-4205-4734-884E-5BBE1175477C}" type="presParOf" srcId="{4836F5E8-2061-45ED-8CE5-187180CF58D3}" destId="{0070BEE7-2247-480F-9665-16512023F750}" srcOrd="1" destOrd="0" presId="urn:microsoft.com/office/officeart/2005/8/layout/list1"/>
    <dgm:cxn modelId="{8AFE9C53-F02E-4DE0-B8EF-3B7F870F113E}" type="presParOf" srcId="{AD804E3C-0ECA-45FF-8AED-6ED61A5F9A03}" destId="{D26C4770-78E4-4F53-A0E3-5463B5A443F8}" srcOrd="5" destOrd="0" presId="urn:microsoft.com/office/officeart/2005/8/layout/list1"/>
    <dgm:cxn modelId="{84B8F664-D396-4CCD-B2A5-B44A70619196}" type="presParOf" srcId="{AD804E3C-0ECA-45FF-8AED-6ED61A5F9A03}" destId="{1F90A53F-8297-40C3-BDEB-8518E66DAC1E}" srcOrd="6" destOrd="0" presId="urn:microsoft.com/office/officeart/2005/8/layout/list1"/>
    <dgm:cxn modelId="{63C37CEB-3E9C-402E-B2D3-ECE47CB22FAD}" type="presParOf" srcId="{AD804E3C-0ECA-45FF-8AED-6ED61A5F9A03}" destId="{F47D082B-210D-486A-818E-B4239A713AFD}" srcOrd="7" destOrd="0" presId="urn:microsoft.com/office/officeart/2005/8/layout/list1"/>
    <dgm:cxn modelId="{BEBE9CC4-F595-4B57-9D3B-9AAD38791ACB}" type="presParOf" srcId="{AD804E3C-0ECA-45FF-8AED-6ED61A5F9A03}" destId="{69FAE678-6687-421E-8141-A6E939F52561}" srcOrd="8" destOrd="0" presId="urn:microsoft.com/office/officeart/2005/8/layout/list1"/>
    <dgm:cxn modelId="{73DC1A82-52C7-4E99-AE36-2BB2722336BD}" type="presParOf" srcId="{69FAE678-6687-421E-8141-A6E939F52561}" destId="{322256EA-5B6C-4D70-8BC5-AEC0F88CB3E7}" srcOrd="0" destOrd="0" presId="urn:microsoft.com/office/officeart/2005/8/layout/list1"/>
    <dgm:cxn modelId="{BD6D016F-A1C0-4012-8659-1798F8710331}" type="presParOf" srcId="{69FAE678-6687-421E-8141-A6E939F52561}" destId="{979BB8AE-DFB4-4341-A57D-412BA4857A51}" srcOrd="1" destOrd="0" presId="urn:microsoft.com/office/officeart/2005/8/layout/list1"/>
    <dgm:cxn modelId="{880BC7B9-961D-4170-AAC8-0FB55EF470C2}" type="presParOf" srcId="{AD804E3C-0ECA-45FF-8AED-6ED61A5F9A03}" destId="{9B91535B-9078-4C01-B9A8-FEEABE65B494}" srcOrd="9" destOrd="0" presId="urn:microsoft.com/office/officeart/2005/8/layout/list1"/>
    <dgm:cxn modelId="{9BFCEEF8-1D61-4C3A-AFC4-F8F1381F4B5E}" type="presParOf" srcId="{AD804E3C-0ECA-45FF-8AED-6ED61A5F9A03}" destId="{1C7D7DFD-B273-4891-A08D-40EB6C56C928}" srcOrd="10" destOrd="0" presId="urn:microsoft.com/office/officeart/2005/8/layout/list1"/>
    <dgm:cxn modelId="{F4E85985-7CD8-49A4-B0EC-E7E02E9ED011}" type="presParOf" srcId="{AD804E3C-0ECA-45FF-8AED-6ED61A5F9A03}" destId="{E5A57305-B4D8-4F4A-BD41-BB3276C796E9}" srcOrd="11" destOrd="0" presId="urn:microsoft.com/office/officeart/2005/8/layout/list1"/>
    <dgm:cxn modelId="{944C53A0-3C86-4363-91FF-CE4C9BB2B722}" type="presParOf" srcId="{AD804E3C-0ECA-45FF-8AED-6ED61A5F9A03}" destId="{292B3216-A679-48B3-82BE-021B7D3FE7AD}" srcOrd="12" destOrd="0" presId="urn:microsoft.com/office/officeart/2005/8/layout/list1"/>
    <dgm:cxn modelId="{D3C32941-3F71-4B17-AFBF-0938CE645453}" type="presParOf" srcId="{292B3216-A679-48B3-82BE-021B7D3FE7AD}" destId="{279A79F9-CA3F-4EB8-9994-7166EF327D97}" srcOrd="0" destOrd="0" presId="urn:microsoft.com/office/officeart/2005/8/layout/list1"/>
    <dgm:cxn modelId="{291A42EE-D9C3-49BA-9821-5F102345E664}" type="presParOf" srcId="{292B3216-A679-48B3-82BE-021B7D3FE7AD}" destId="{1A59DE2E-3512-4197-9049-8FCD1C60EAF7}" srcOrd="1" destOrd="0" presId="urn:microsoft.com/office/officeart/2005/8/layout/list1"/>
    <dgm:cxn modelId="{5C8E0794-1CD6-489F-BD7F-D6FABFE4017F}" type="presParOf" srcId="{AD804E3C-0ECA-45FF-8AED-6ED61A5F9A03}" destId="{B1E6E457-3047-4902-8F0B-FCA5EDA93416}" srcOrd="13" destOrd="0" presId="urn:microsoft.com/office/officeart/2005/8/layout/list1"/>
    <dgm:cxn modelId="{178863FC-A671-459E-972E-8709143DAC03}" type="presParOf" srcId="{AD804E3C-0ECA-45FF-8AED-6ED61A5F9A03}" destId="{62628F82-597F-4D74-B4C3-6254BC7546D2}" srcOrd="14" destOrd="0" presId="urn:microsoft.com/office/officeart/2005/8/layout/list1"/>
    <dgm:cxn modelId="{775AD9BD-B070-4F9E-87E7-8037B74530DF}" type="presParOf" srcId="{AD804E3C-0ECA-45FF-8AED-6ED61A5F9A03}" destId="{266AAD8E-0301-4F93-B0F2-D5529B0329E9}" srcOrd="15" destOrd="0" presId="urn:microsoft.com/office/officeart/2005/8/layout/list1"/>
    <dgm:cxn modelId="{136BA698-61C8-4E60-B127-0F8612E6E821}" type="presParOf" srcId="{AD804E3C-0ECA-45FF-8AED-6ED61A5F9A03}" destId="{63D4733E-D313-4D26-8BD1-D2607C68F7B4}" srcOrd="16" destOrd="0" presId="urn:microsoft.com/office/officeart/2005/8/layout/list1"/>
    <dgm:cxn modelId="{6D59D95E-7A3B-4C92-A51B-48F6A3A58FFA}" type="presParOf" srcId="{63D4733E-D313-4D26-8BD1-D2607C68F7B4}" destId="{D9B936B8-0553-47EA-81DD-36EB35AC602F}" srcOrd="0" destOrd="0" presId="urn:microsoft.com/office/officeart/2005/8/layout/list1"/>
    <dgm:cxn modelId="{F3ED018C-5E45-4DFF-B0C6-0585D18428CC}" type="presParOf" srcId="{63D4733E-D313-4D26-8BD1-D2607C68F7B4}" destId="{DFB81D17-B32B-428C-8C76-068ADE934AC5}" srcOrd="1" destOrd="0" presId="urn:microsoft.com/office/officeart/2005/8/layout/list1"/>
    <dgm:cxn modelId="{5D3A41D4-73B1-4F08-BFC9-A328536F6548}" type="presParOf" srcId="{AD804E3C-0ECA-45FF-8AED-6ED61A5F9A03}" destId="{289A6382-7552-4B6E-9145-D3002E005F57}" srcOrd="17" destOrd="0" presId="urn:microsoft.com/office/officeart/2005/8/layout/list1"/>
    <dgm:cxn modelId="{EBAF7D65-3771-4137-A574-2B373378E222}" type="presParOf" srcId="{AD804E3C-0ECA-45FF-8AED-6ED61A5F9A03}" destId="{9B7F2E60-984A-4841-AF34-36568F31D56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98B2A-E07F-42D7-8AA3-DFF1CD360EA3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202DFF-063D-4411-966B-C7ADFA43C6F3}">
      <dgm:prSet phldrT="[Текст]"/>
      <dgm:spPr/>
      <dgm:t>
        <a:bodyPr/>
        <a:lstStyle/>
        <a:p>
          <a:r>
            <a:rPr lang="uk-UA" dirty="0" smtClean="0"/>
            <a:t>Законодавство щодо охорони праці</a:t>
          </a:r>
          <a:endParaRPr lang="ru-RU" dirty="0"/>
        </a:p>
      </dgm:t>
    </dgm:pt>
    <dgm:pt modelId="{7478796D-4D24-4CE4-9577-27C21295B0E7}" type="parTrans" cxnId="{7F1E2152-878F-4177-8913-E53C7647A203}">
      <dgm:prSet/>
      <dgm:spPr/>
      <dgm:t>
        <a:bodyPr/>
        <a:lstStyle/>
        <a:p>
          <a:endParaRPr lang="ru-RU"/>
        </a:p>
      </dgm:t>
    </dgm:pt>
    <dgm:pt modelId="{F5DC44F1-3C73-4951-9DA3-79D02FD3A024}" type="sibTrans" cxnId="{7F1E2152-878F-4177-8913-E53C7647A203}">
      <dgm:prSet/>
      <dgm:spPr/>
      <dgm:t>
        <a:bodyPr/>
        <a:lstStyle/>
        <a:p>
          <a:endParaRPr lang="ru-RU"/>
        </a:p>
      </dgm:t>
    </dgm:pt>
    <dgm:pt modelId="{9F7FCA04-CA83-487B-A428-E8BF5E7035F5}">
      <dgm:prSet phldrT="[Текст]"/>
      <dgm:spPr/>
      <dgm:t>
        <a:bodyPr/>
        <a:lstStyle/>
        <a:p>
          <a:r>
            <a:rPr lang="uk-UA" dirty="0" smtClean="0"/>
            <a:t>Державних будівельних правил</a:t>
          </a:r>
          <a:endParaRPr lang="ru-RU" dirty="0"/>
        </a:p>
      </dgm:t>
    </dgm:pt>
    <dgm:pt modelId="{AFEC47B3-765C-490A-83E4-BB409DA47941}" type="parTrans" cxnId="{0CF53992-E6AC-4923-9BA4-E7C27C51F0AB}">
      <dgm:prSet/>
      <dgm:spPr/>
      <dgm:t>
        <a:bodyPr/>
        <a:lstStyle/>
        <a:p>
          <a:endParaRPr lang="ru-RU"/>
        </a:p>
      </dgm:t>
    </dgm:pt>
    <dgm:pt modelId="{F31B779B-A7EE-48CD-B8E9-108BFFFDA2B9}" type="sibTrans" cxnId="{0CF53992-E6AC-4923-9BA4-E7C27C51F0AB}">
      <dgm:prSet/>
      <dgm:spPr/>
      <dgm:t>
        <a:bodyPr/>
        <a:lstStyle/>
        <a:p>
          <a:endParaRPr lang="ru-RU"/>
        </a:p>
      </dgm:t>
    </dgm:pt>
    <dgm:pt modelId="{AFA64275-2DF3-4E63-A7D4-F5CB2099126F}">
      <dgm:prSet phldrT="[Текст]" phldr="1"/>
      <dgm:spPr/>
      <dgm:t>
        <a:bodyPr/>
        <a:lstStyle/>
        <a:p>
          <a:endParaRPr lang="ru-RU"/>
        </a:p>
      </dgm:t>
    </dgm:pt>
    <dgm:pt modelId="{B5DFCB7B-EB55-4539-BF51-C543603CEA43}" type="parTrans" cxnId="{C0D9ECC1-4F4B-4F0C-ABE6-9F514AFC4FC6}">
      <dgm:prSet/>
      <dgm:spPr/>
      <dgm:t>
        <a:bodyPr/>
        <a:lstStyle/>
        <a:p>
          <a:endParaRPr lang="ru-RU"/>
        </a:p>
      </dgm:t>
    </dgm:pt>
    <dgm:pt modelId="{348E4461-5957-4AB3-B398-ADAA0F1638D9}" type="sibTrans" cxnId="{C0D9ECC1-4F4B-4F0C-ABE6-9F514AFC4FC6}">
      <dgm:prSet/>
      <dgm:spPr/>
      <dgm:t>
        <a:bodyPr/>
        <a:lstStyle/>
        <a:p>
          <a:endParaRPr lang="ru-RU"/>
        </a:p>
      </dgm:t>
    </dgm:pt>
    <dgm:pt modelId="{9F1583E6-5027-4069-8C02-D3228D2C4416}">
      <dgm:prSet phldrT="[Текст]"/>
      <dgm:spPr/>
      <dgm:t>
        <a:bodyPr/>
        <a:lstStyle/>
        <a:p>
          <a:r>
            <a:rPr lang="uk-UA" dirty="0" smtClean="0"/>
            <a:t>Правил протипожежної безпеки</a:t>
          </a:r>
          <a:endParaRPr lang="ru-RU" dirty="0"/>
        </a:p>
      </dgm:t>
    </dgm:pt>
    <dgm:pt modelId="{2AB04033-BEF5-4F27-B35D-D2E3BEA9D4CD}" type="parTrans" cxnId="{4B1F97C1-EDA7-4F26-A7B3-75627C134419}">
      <dgm:prSet/>
      <dgm:spPr/>
      <dgm:t>
        <a:bodyPr/>
        <a:lstStyle/>
        <a:p>
          <a:endParaRPr lang="ru-RU"/>
        </a:p>
      </dgm:t>
    </dgm:pt>
    <dgm:pt modelId="{042FD732-8400-49F6-8EFA-983EE1A1B8EB}" type="sibTrans" cxnId="{4B1F97C1-EDA7-4F26-A7B3-75627C134419}">
      <dgm:prSet/>
      <dgm:spPr/>
      <dgm:t>
        <a:bodyPr/>
        <a:lstStyle/>
        <a:p>
          <a:endParaRPr lang="ru-RU"/>
        </a:p>
      </dgm:t>
    </dgm:pt>
    <dgm:pt modelId="{B20F4455-6419-4375-B0CC-26399D8009B9}">
      <dgm:prSet phldrT="[Текст]" custLinFactNeighborX="-2240" custLinFactNeighborY="-1932"/>
      <dgm:spPr/>
    </dgm:pt>
    <dgm:pt modelId="{26A55CD8-85EE-4147-BD5C-C1AAC55C0C4A}" type="parTrans" cxnId="{0ECFA1F3-E9A0-485E-A485-BAFDD0562797}">
      <dgm:prSet/>
      <dgm:spPr/>
      <dgm:t>
        <a:bodyPr/>
        <a:lstStyle/>
        <a:p>
          <a:endParaRPr lang="ru-RU"/>
        </a:p>
      </dgm:t>
    </dgm:pt>
    <dgm:pt modelId="{2BC6A96A-C6E7-48BC-8FB3-E8EDA086BF05}" type="sibTrans" cxnId="{0ECFA1F3-E9A0-485E-A485-BAFDD0562797}">
      <dgm:prSet/>
      <dgm:spPr/>
      <dgm:t>
        <a:bodyPr/>
        <a:lstStyle/>
        <a:p>
          <a:endParaRPr lang="ru-RU"/>
        </a:p>
      </dgm:t>
    </dgm:pt>
    <dgm:pt modelId="{770891CC-4DE8-444A-803D-38FA3D63A9F9}" type="pres">
      <dgm:prSet presAssocID="{E3898B2A-E07F-42D7-8AA3-DFF1CD360EA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ED9C8FD-E910-4B72-9AFE-7A733E511B4A}" type="pres">
      <dgm:prSet presAssocID="{28202DFF-063D-4411-966B-C7ADFA43C6F3}" presName="gear1" presStyleLbl="node1" presStyleIdx="0" presStyleCnt="3">
        <dgm:presLayoutVars>
          <dgm:chMax val="1"/>
          <dgm:bulletEnabled val="1"/>
        </dgm:presLayoutVars>
      </dgm:prSet>
      <dgm:spPr/>
    </dgm:pt>
    <dgm:pt modelId="{EF4A1FB2-A006-4D90-BF43-2237C6289595}" type="pres">
      <dgm:prSet presAssocID="{28202DFF-063D-4411-966B-C7ADFA43C6F3}" presName="gear1srcNode" presStyleLbl="node1" presStyleIdx="0" presStyleCnt="3"/>
      <dgm:spPr/>
    </dgm:pt>
    <dgm:pt modelId="{C9F8FFBF-8EAE-4C0B-8A3A-42F8BBDB6DFA}" type="pres">
      <dgm:prSet presAssocID="{28202DFF-063D-4411-966B-C7ADFA43C6F3}" presName="gear1dstNode" presStyleLbl="node1" presStyleIdx="0" presStyleCnt="3"/>
      <dgm:spPr/>
    </dgm:pt>
    <dgm:pt modelId="{2FF9B01E-FAD5-412F-B55D-9F17814F491B}" type="pres">
      <dgm:prSet presAssocID="{9F1583E6-5027-4069-8C02-D3228D2C4416}" presName="gear2" presStyleLbl="node1" presStyleIdx="1" presStyleCnt="3">
        <dgm:presLayoutVars>
          <dgm:chMax val="1"/>
          <dgm:bulletEnabled val="1"/>
        </dgm:presLayoutVars>
      </dgm:prSet>
      <dgm:spPr/>
    </dgm:pt>
    <dgm:pt modelId="{68E1EBFE-66C7-46A5-AE2A-0CDB5A792FA1}" type="pres">
      <dgm:prSet presAssocID="{9F1583E6-5027-4069-8C02-D3228D2C4416}" presName="gear2srcNode" presStyleLbl="node1" presStyleIdx="1" presStyleCnt="3"/>
      <dgm:spPr/>
    </dgm:pt>
    <dgm:pt modelId="{A40EA4FF-2B44-4FE5-A517-E46D6D94C3C2}" type="pres">
      <dgm:prSet presAssocID="{9F1583E6-5027-4069-8C02-D3228D2C4416}" presName="gear2dstNode" presStyleLbl="node1" presStyleIdx="1" presStyleCnt="3"/>
      <dgm:spPr/>
    </dgm:pt>
    <dgm:pt modelId="{C638CFAE-3960-4771-A503-5E884BD2CE69}" type="pres">
      <dgm:prSet presAssocID="{9F7FCA04-CA83-487B-A428-E8BF5E7035F5}" presName="gear3" presStyleLbl="node1" presStyleIdx="2" presStyleCnt="3" custLinFactNeighborX="-2240" custLinFactNeighborY="-1932"/>
      <dgm:spPr/>
    </dgm:pt>
    <dgm:pt modelId="{F065AA4A-5ED1-4C16-8E08-24605341F53F}" type="pres">
      <dgm:prSet presAssocID="{9F7FCA04-CA83-487B-A428-E8BF5E7035F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0C360BC-AF30-4B64-AE16-3639FE527A88}" type="pres">
      <dgm:prSet presAssocID="{9F7FCA04-CA83-487B-A428-E8BF5E7035F5}" presName="gear3srcNode" presStyleLbl="node1" presStyleIdx="2" presStyleCnt="3"/>
      <dgm:spPr/>
    </dgm:pt>
    <dgm:pt modelId="{A175C10C-63AF-4DA3-AD22-683809C8CAD6}" type="pres">
      <dgm:prSet presAssocID="{9F7FCA04-CA83-487B-A428-E8BF5E7035F5}" presName="gear3dstNode" presStyleLbl="node1" presStyleIdx="2" presStyleCnt="3"/>
      <dgm:spPr/>
    </dgm:pt>
    <dgm:pt modelId="{7CA2FEFD-3B55-436D-8363-0232B483794F}" type="pres">
      <dgm:prSet presAssocID="{F5DC44F1-3C73-4951-9DA3-79D02FD3A024}" presName="connector1" presStyleLbl="sibTrans2D1" presStyleIdx="0" presStyleCnt="3"/>
      <dgm:spPr/>
    </dgm:pt>
    <dgm:pt modelId="{595689EC-04DC-4112-909C-BE58B5701282}" type="pres">
      <dgm:prSet presAssocID="{042FD732-8400-49F6-8EFA-983EE1A1B8EB}" presName="connector2" presStyleLbl="sibTrans2D1" presStyleIdx="1" presStyleCnt="3"/>
      <dgm:spPr/>
    </dgm:pt>
    <dgm:pt modelId="{4026E36A-53C8-4236-A1C1-9F59E707E963}" type="pres">
      <dgm:prSet presAssocID="{F31B779B-A7EE-48CD-B8E9-108BFFFDA2B9}" presName="connector3" presStyleLbl="sibTrans2D1" presStyleIdx="2" presStyleCnt="3"/>
      <dgm:spPr/>
    </dgm:pt>
  </dgm:ptLst>
  <dgm:cxnLst>
    <dgm:cxn modelId="{D6095FEF-34FC-4387-9EEE-3AF61313F846}" type="presOf" srcId="{9F1583E6-5027-4069-8C02-D3228D2C4416}" destId="{2FF9B01E-FAD5-412F-B55D-9F17814F491B}" srcOrd="0" destOrd="0" presId="urn:microsoft.com/office/officeart/2005/8/layout/gear1"/>
    <dgm:cxn modelId="{0ECFA1F3-E9A0-485E-A485-BAFDD0562797}" srcId="{E3898B2A-E07F-42D7-8AA3-DFF1CD360EA3}" destId="{B20F4455-6419-4375-B0CC-26399D8009B9}" srcOrd="4" destOrd="0" parTransId="{26A55CD8-85EE-4147-BD5C-C1AAC55C0C4A}" sibTransId="{2BC6A96A-C6E7-48BC-8FB3-E8EDA086BF05}"/>
    <dgm:cxn modelId="{7F1E2152-878F-4177-8913-E53C7647A203}" srcId="{E3898B2A-E07F-42D7-8AA3-DFF1CD360EA3}" destId="{28202DFF-063D-4411-966B-C7ADFA43C6F3}" srcOrd="0" destOrd="0" parTransId="{7478796D-4D24-4CE4-9577-27C21295B0E7}" sibTransId="{F5DC44F1-3C73-4951-9DA3-79D02FD3A024}"/>
    <dgm:cxn modelId="{F0B384B9-0AFA-4723-A562-95DCE7CB57D2}" type="presOf" srcId="{042FD732-8400-49F6-8EFA-983EE1A1B8EB}" destId="{595689EC-04DC-4112-909C-BE58B5701282}" srcOrd="0" destOrd="0" presId="urn:microsoft.com/office/officeart/2005/8/layout/gear1"/>
    <dgm:cxn modelId="{4D97C5FF-8BCA-49D2-AF12-C5D8ACCB1FD1}" type="presOf" srcId="{9F7FCA04-CA83-487B-A428-E8BF5E7035F5}" destId="{A175C10C-63AF-4DA3-AD22-683809C8CAD6}" srcOrd="3" destOrd="0" presId="urn:microsoft.com/office/officeart/2005/8/layout/gear1"/>
    <dgm:cxn modelId="{DC333703-EF07-40C5-B192-7D1A8F97AF82}" type="presOf" srcId="{9F7FCA04-CA83-487B-A428-E8BF5E7035F5}" destId="{F065AA4A-5ED1-4C16-8E08-24605341F53F}" srcOrd="1" destOrd="0" presId="urn:microsoft.com/office/officeart/2005/8/layout/gear1"/>
    <dgm:cxn modelId="{9B0947A7-981C-49E6-A922-8C5A0FF93D26}" type="presOf" srcId="{9F1583E6-5027-4069-8C02-D3228D2C4416}" destId="{A40EA4FF-2B44-4FE5-A517-E46D6D94C3C2}" srcOrd="2" destOrd="0" presId="urn:microsoft.com/office/officeart/2005/8/layout/gear1"/>
    <dgm:cxn modelId="{66100D6A-5A01-4BC4-9B56-13538C0D45E5}" type="presOf" srcId="{9F7FCA04-CA83-487B-A428-E8BF5E7035F5}" destId="{C638CFAE-3960-4771-A503-5E884BD2CE69}" srcOrd="0" destOrd="0" presId="urn:microsoft.com/office/officeart/2005/8/layout/gear1"/>
    <dgm:cxn modelId="{B2DCE171-FF02-456C-8BDA-82D24F26A392}" type="presOf" srcId="{F5DC44F1-3C73-4951-9DA3-79D02FD3A024}" destId="{7CA2FEFD-3B55-436D-8363-0232B483794F}" srcOrd="0" destOrd="0" presId="urn:microsoft.com/office/officeart/2005/8/layout/gear1"/>
    <dgm:cxn modelId="{D59236BF-0FCC-47CE-BBE0-A5825D4D64B4}" type="presOf" srcId="{28202DFF-063D-4411-966B-C7ADFA43C6F3}" destId="{C9F8FFBF-8EAE-4C0B-8A3A-42F8BBDB6DFA}" srcOrd="2" destOrd="0" presId="urn:microsoft.com/office/officeart/2005/8/layout/gear1"/>
    <dgm:cxn modelId="{5F61BC48-2774-4918-80EC-5A08758D5CDC}" type="presOf" srcId="{28202DFF-063D-4411-966B-C7ADFA43C6F3}" destId="{3ED9C8FD-E910-4B72-9AFE-7A733E511B4A}" srcOrd="0" destOrd="0" presId="urn:microsoft.com/office/officeart/2005/8/layout/gear1"/>
    <dgm:cxn modelId="{9D26A156-942B-46AA-8857-E7BEFB5DDA1D}" type="presOf" srcId="{28202DFF-063D-4411-966B-C7ADFA43C6F3}" destId="{EF4A1FB2-A006-4D90-BF43-2237C6289595}" srcOrd="1" destOrd="0" presId="urn:microsoft.com/office/officeart/2005/8/layout/gear1"/>
    <dgm:cxn modelId="{3493EAE4-A701-44FF-87CD-CC342BCC5442}" type="presOf" srcId="{F31B779B-A7EE-48CD-B8E9-108BFFFDA2B9}" destId="{4026E36A-53C8-4236-A1C1-9F59E707E963}" srcOrd="0" destOrd="0" presId="urn:microsoft.com/office/officeart/2005/8/layout/gear1"/>
    <dgm:cxn modelId="{C0D9ECC1-4F4B-4F0C-ABE6-9F514AFC4FC6}" srcId="{E3898B2A-E07F-42D7-8AA3-DFF1CD360EA3}" destId="{AFA64275-2DF3-4E63-A7D4-F5CB2099126F}" srcOrd="3" destOrd="0" parTransId="{B5DFCB7B-EB55-4539-BF51-C543603CEA43}" sibTransId="{348E4461-5957-4AB3-B398-ADAA0F1638D9}"/>
    <dgm:cxn modelId="{40EA325A-09A8-4C69-BF76-95B8DF73C62C}" type="presOf" srcId="{9F1583E6-5027-4069-8C02-D3228D2C4416}" destId="{68E1EBFE-66C7-46A5-AE2A-0CDB5A792FA1}" srcOrd="1" destOrd="0" presId="urn:microsoft.com/office/officeart/2005/8/layout/gear1"/>
    <dgm:cxn modelId="{0CF53992-E6AC-4923-9BA4-E7C27C51F0AB}" srcId="{E3898B2A-E07F-42D7-8AA3-DFF1CD360EA3}" destId="{9F7FCA04-CA83-487B-A428-E8BF5E7035F5}" srcOrd="2" destOrd="0" parTransId="{AFEC47B3-765C-490A-83E4-BB409DA47941}" sibTransId="{F31B779B-A7EE-48CD-B8E9-108BFFFDA2B9}"/>
    <dgm:cxn modelId="{4B1F97C1-EDA7-4F26-A7B3-75627C134419}" srcId="{E3898B2A-E07F-42D7-8AA3-DFF1CD360EA3}" destId="{9F1583E6-5027-4069-8C02-D3228D2C4416}" srcOrd="1" destOrd="0" parTransId="{2AB04033-BEF5-4F27-B35D-D2E3BEA9D4CD}" sibTransId="{042FD732-8400-49F6-8EFA-983EE1A1B8EB}"/>
    <dgm:cxn modelId="{E3CDCA61-D59D-46A6-B66A-557FC1EF34E3}" type="presOf" srcId="{9F7FCA04-CA83-487B-A428-E8BF5E7035F5}" destId="{20C360BC-AF30-4B64-AE16-3639FE527A88}" srcOrd="2" destOrd="0" presId="urn:microsoft.com/office/officeart/2005/8/layout/gear1"/>
    <dgm:cxn modelId="{9740B85E-B3A8-4998-9DCD-41DADD11777C}" type="presOf" srcId="{E3898B2A-E07F-42D7-8AA3-DFF1CD360EA3}" destId="{770891CC-4DE8-444A-803D-38FA3D63A9F9}" srcOrd="0" destOrd="0" presId="urn:microsoft.com/office/officeart/2005/8/layout/gear1"/>
    <dgm:cxn modelId="{716ED87C-4A11-4C8F-9162-579F4328FD31}" type="presParOf" srcId="{770891CC-4DE8-444A-803D-38FA3D63A9F9}" destId="{3ED9C8FD-E910-4B72-9AFE-7A733E511B4A}" srcOrd="0" destOrd="0" presId="urn:microsoft.com/office/officeart/2005/8/layout/gear1"/>
    <dgm:cxn modelId="{C7875B5A-F69B-4231-982C-5632A51E7C36}" type="presParOf" srcId="{770891CC-4DE8-444A-803D-38FA3D63A9F9}" destId="{EF4A1FB2-A006-4D90-BF43-2237C6289595}" srcOrd="1" destOrd="0" presId="urn:microsoft.com/office/officeart/2005/8/layout/gear1"/>
    <dgm:cxn modelId="{80FA2540-918E-4EB9-8C94-E6191856C386}" type="presParOf" srcId="{770891CC-4DE8-444A-803D-38FA3D63A9F9}" destId="{C9F8FFBF-8EAE-4C0B-8A3A-42F8BBDB6DFA}" srcOrd="2" destOrd="0" presId="urn:microsoft.com/office/officeart/2005/8/layout/gear1"/>
    <dgm:cxn modelId="{CD7ADE7C-675E-4224-B2E7-4B9E0650464B}" type="presParOf" srcId="{770891CC-4DE8-444A-803D-38FA3D63A9F9}" destId="{2FF9B01E-FAD5-412F-B55D-9F17814F491B}" srcOrd="3" destOrd="0" presId="urn:microsoft.com/office/officeart/2005/8/layout/gear1"/>
    <dgm:cxn modelId="{CE3BF6F4-200D-47B8-A205-941B683F60E4}" type="presParOf" srcId="{770891CC-4DE8-444A-803D-38FA3D63A9F9}" destId="{68E1EBFE-66C7-46A5-AE2A-0CDB5A792FA1}" srcOrd="4" destOrd="0" presId="urn:microsoft.com/office/officeart/2005/8/layout/gear1"/>
    <dgm:cxn modelId="{999EFC68-6D18-41DF-90D6-44AC4302A500}" type="presParOf" srcId="{770891CC-4DE8-444A-803D-38FA3D63A9F9}" destId="{A40EA4FF-2B44-4FE5-A517-E46D6D94C3C2}" srcOrd="5" destOrd="0" presId="urn:microsoft.com/office/officeart/2005/8/layout/gear1"/>
    <dgm:cxn modelId="{8CDD14A2-242C-4626-A92E-2D4191D170F0}" type="presParOf" srcId="{770891CC-4DE8-444A-803D-38FA3D63A9F9}" destId="{C638CFAE-3960-4771-A503-5E884BD2CE69}" srcOrd="6" destOrd="0" presId="urn:microsoft.com/office/officeart/2005/8/layout/gear1"/>
    <dgm:cxn modelId="{360B498D-6E37-4949-9275-BD8E5E69743C}" type="presParOf" srcId="{770891CC-4DE8-444A-803D-38FA3D63A9F9}" destId="{F065AA4A-5ED1-4C16-8E08-24605341F53F}" srcOrd="7" destOrd="0" presId="urn:microsoft.com/office/officeart/2005/8/layout/gear1"/>
    <dgm:cxn modelId="{865B57FF-C7E2-44D0-97A9-61E562217806}" type="presParOf" srcId="{770891CC-4DE8-444A-803D-38FA3D63A9F9}" destId="{20C360BC-AF30-4B64-AE16-3639FE527A88}" srcOrd="8" destOrd="0" presId="urn:microsoft.com/office/officeart/2005/8/layout/gear1"/>
    <dgm:cxn modelId="{DA96E645-48C7-4F25-B07F-0341436AC5EB}" type="presParOf" srcId="{770891CC-4DE8-444A-803D-38FA3D63A9F9}" destId="{A175C10C-63AF-4DA3-AD22-683809C8CAD6}" srcOrd="9" destOrd="0" presId="urn:microsoft.com/office/officeart/2005/8/layout/gear1"/>
    <dgm:cxn modelId="{EA4DF0EB-025E-479A-BCD0-487E65C6A430}" type="presParOf" srcId="{770891CC-4DE8-444A-803D-38FA3D63A9F9}" destId="{7CA2FEFD-3B55-436D-8363-0232B483794F}" srcOrd="10" destOrd="0" presId="urn:microsoft.com/office/officeart/2005/8/layout/gear1"/>
    <dgm:cxn modelId="{E90A4642-A27D-474C-9C6D-A66802789AD6}" type="presParOf" srcId="{770891CC-4DE8-444A-803D-38FA3D63A9F9}" destId="{595689EC-04DC-4112-909C-BE58B5701282}" srcOrd="11" destOrd="0" presId="urn:microsoft.com/office/officeart/2005/8/layout/gear1"/>
    <dgm:cxn modelId="{46D8B3F3-BE3C-4B40-8A07-C683DF7B9D2E}" type="presParOf" srcId="{770891CC-4DE8-444A-803D-38FA3D63A9F9}" destId="{4026E36A-53C8-4236-A1C1-9F59E707E96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D6CBAB-9502-48F3-82AA-D22686402846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CCDF3F-1179-4623-B4A9-311A9B6AA237}">
      <dgm:prSet phldrT="[Текст]"/>
      <dgm:spPr/>
      <dgm:t>
        <a:bodyPr/>
        <a:lstStyle/>
        <a:p>
          <a:r>
            <a:rPr lang="uk-UA" dirty="0" smtClean="0"/>
            <a:t>Схвалюється педагогічною радою</a:t>
          </a:r>
          <a:endParaRPr lang="ru-RU" dirty="0"/>
        </a:p>
      </dgm:t>
    </dgm:pt>
    <dgm:pt modelId="{38ACEB8C-CB94-4340-8FE6-DD5519BE8975}" type="parTrans" cxnId="{00C8ABCE-2421-41D7-A002-6674FC8844E7}">
      <dgm:prSet/>
      <dgm:spPr/>
      <dgm:t>
        <a:bodyPr/>
        <a:lstStyle/>
        <a:p>
          <a:endParaRPr lang="ru-RU"/>
        </a:p>
      </dgm:t>
    </dgm:pt>
    <dgm:pt modelId="{F257012E-5C34-41A5-A333-3207D9977EC2}" type="sibTrans" cxnId="{00C8ABCE-2421-41D7-A002-6674FC8844E7}">
      <dgm:prSet/>
      <dgm:spPr/>
      <dgm:t>
        <a:bodyPr/>
        <a:lstStyle/>
        <a:p>
          <a:endParaRPr lang="ru-RU"/>
        </a:p>
      </dgm:t>
    </dgm:pt>
    <dgm:pt modelId="{A2252DF0-9AA4-49A6-9B43-C1A65DFBE19C}">
      <dgm:prSet phldrT="[Текст]"/>
      <dgm:spPr/>
      <dgm:t>
        <a:bodyPr/>
        <a:lstStyle/>
        <a:p>
          <a:r>
            <a:rPr lang="uk-UA" dirty="0" smtClean="0"/>
            <a:t>Затверджується керівником ЗЗСО</a:t>
          </a:r>
          <a:endParaRPr lang="ru-RU" dirty="0"/>
        </a:p>
      </dgm:t>
    </dgm:pt>
    <dgm:pt modelId="{72131795-A5FD-4B3C-86A3-BB4D0DC67650}" type="parTrans" cxnId="{84486970-8947-411F-9513-7FBD52B558E9}">
      <dgm:prSet/>
      <dgm:spPr/>
      <dgm:t>
        <a:bodyPr/>
        <a:lstStyle/>
        <a:p>
          <a:endParaRPr lang="ru-RU"/>
        </a:p>
      </dgm:t>
    </dgm:pt>
    <dgm:pt modelId="{49A34F76-5B36-4CFF-AD40-CB2314B9A8AA}" type="sibTrans" cxnId="{84486970-8947-411F-9513-7FBD52B558E9}">
      <dgm:prSet/>
      <dgm:spPr/>
      <dgm:t>
        <a:bodyPr/>
        <a:lstStyle/>
        <a:p>
          <a:endParaRPr lang="ru-RU"/>
        </a:p>
      </dgm:t>
    </dgm:pt>
    <dgm:pt modelId="{067523E4-4047-4B49-A005-10E430390111}">
      <dgm:prSet phldrT="[Текст]" phldr="1"/>
      <dgm:spPr/>
      <dgm:t>
        <a:bodyPr/>
        <a:lstStyle/>
        <a:p>
          <a:endParaRPr lang="ru-RU"/>
        </a:p>
      </dgm:t>
    </dgm:pt>
    <dgm:pt modelId="{EDF5C17B-3485-44B8-99BA-0859C4210ECF}" type="parTrans" cxnId="{80B0F756-7DA2-4341-BFCF-8FCE777EF10C}">
      <dgm:prSet/>
      <dgm:spPr/>
      <dgm:t>
        <a:bodyPr/>
        <a:lstStyle/>
        <a:p>
          <a:endParaRPr lang="ru-RU"/>
        </a:p>
      </dgm:t>
    </dgm:pt>
    <dgm:pt modelId="{BF9143CE-5372-43A9-918A-96E1EA7BA262}" type="sibTrans" cxnId="{80B0F756-7DA2-4341-BFCF-8FCE777EF10C}">
      <dgm:prSet/>
      <dgm:spPr/>
      <dgm:t>
        <a:bodyPr/>
        <a:lstStyle/>
        <a:p>
          <a:endParaRPr lang="ru-RU"/>
        </a:p>
      </dgm:t>
    </dgm:pt>
    <dgm:pt modelId="{660C3495-6C2C-459F-AE44-48BC8A425FBA}">
      <dgm:prSet phldrT="[Текст]"/>
      <dgm:spPr/>
      <dgm:t>
        <a:bodyPr/>
        <a:lstStyle/>
        <a:p>
          <a:r>
            <a:rPr lang="uk-UA" dirty="0" smtClean="0"/>
            <a:t>Організація;</a:t>
          </a:r>
          <a:endParaRPr lang="ru-RU" dirty="0"/>
        </a:p>
      </dgm:t>
    </dgm:pt>
    <dgm:pt modelId="{8AD3CFF6-A9FD-4131-9EE0-A57074EE0C5E}" type="parTrans" cxnId="{B2E51702-D810-4E5E-A3B5-D4EE1B2F5373}">
      <dgm:prSet/>
      <dgm:spPr/>
      <dgm:t>
        <a:bodyPr/>
        <a:lstStyle/>
        <a:p>
          <a:endParaRPr lang="ru-RU"/>
        </a:p>
      </dgm:t>
    </dgm:pt>
    <dgm:pt modelId="{851ACA27-7424-492E-94F6-893B4F394508}" type="sibTrans" cxnId="{B2E51702-D810-4E5E-A3B5-D4EE1B2F5373}">
      <dgm:prSet/>
      <dgm:spPr/>
      <dgm:t>
        <a:bodyPr/>
        <a:lstStyle/>
        <a:p>
          <a:endParaRPr lang="ru-RU"/>
        </a:p>
      </dgm:t>
    </dgm:pt>
    <dgm:pt modelId="{E6D8672E-EBA2-4E66-86B2-953341944B9F}">
      <dgm:prSet phldrT="[Текст]"/>
      <dgm:spPr/>
      <dgm:t>
        <a:bodyPr/>
        <a:lstStyle/>
        <a:p>
          <a:r>
            <a:rPr lang="uk-UA" dirty="0" smtClean="0"/>
            <a:t>прогулянки</a:t>
          </a:r>
          <a:endParaRPr lang="ru-RU" dirty="0"/>
        </a:p>
      </dgm:t>
    </dgm:pt>
    <dgm:pt modelId="{D3DC4AF1-1EB8-4F58-906C-3FEBF5D7BE50}" type="parTrans" cxnId="{BBAC765E-99FE-428A-9771-80B9ADFDEB46}">
      <dgm:prSet/>
      <dgm:spPr/>
      <dgm:t>
        <a:bodyPr/>
        <a:lstStyle/>
        <a:p>
          <a:endParaRPr lang="ru-RU"/>
        </a:p>
      </dgm:t>
    </dgm:pt>
    <dgm:pt modelId="{2941C8A8-F0A4-4948-9D14-50855B4F544C}" type="sibTrans" cxnId="{BBAC765E-99FE-428A-9771-80B9ADFDEB46}">
      <dgm:prSet/>
      <dgm:spPr/>
      <dgm:t>
        <a:bodyPr/>
        <a:lstStyle/>
        <a:p>
          <a:endParaRPr lang="ru-RU"/>
        </a:p>
      </dgm:t>
    </dgm:pt>
    <dgm:pt modelId="{368A1172-854A-40FB-808B-C243F8D0830F}">
      <dgm:prSet phldrT="[Текст]"/>
      <dgm:spPr/>
      <dgm:t>
        <a:bodyPr/>
        <a:lstStyle/>
        <a:p>
          <a:r>
            <a:rPr lang="uk-UA" dirty="0" smtClean="0"/>
            <a:t>харчування</a:t>
          </a:r>
          <a:endParaRPr lang="ru-RU" dirty="0"/>
        </a:p>
      </dgm:t>
    </dgm:pt>
    <dgm:pt modelId="{4A31EDB7-E0A0-4879-898A-0EAAF525712F}" type="parTrans" cxnId="{36D9C825-1C1F-4BDA-927F-3A25C5BD8435}">
      <dgm:prSet/>
      <dgm:spPr/>
      <dgm:t>
        <a:bodyPr/>
        <a:lstStyle/>
        <a:p>
          <a:endParaRPr lang="ru-RU"/>
        </a:p>
      </dgm:t>
    </dgm:pt>
    <dgm:pt modelId="{57CDB6CD-2238-4694-881C-A707F765CF32}" type="sibTrans" cxnId="{36D9C825-1C1F-4BDA-927F-3A25C5BD8435}">
      <dgm:prSet/>
      <dgm:spPr/>
      <dgm:t>
        <a:bodyPr/>
        <a:lstStyle/>
        <a:p>
          <a:endParaRPr lang="ru-RU"/>
        </a:p>
      </dgm:t>
    </dgm:pt>
    <dgm:pt modelId="{0D332B84-1400-49F9-8752-D3CC0026E6AD}">
      <dgm:prSet phldrT="[Текст]"/>
      <dgm:spPr/>
      <dgm:t>
        <a:bodyPr/>
        <a:lstStyle/>
        <a:p>
          <a:r>
            <a:rPr lang="uk-UA" dirty="0" smtClean="0"/>
            <a:t>Виконання </a:t>
          </a:r>
          <a:r>
            <a:rPr lang="uk-UA" dirty="0" err="1" smtClean="0"/>
            <a:t>компетентністих</a:t>
          </a:r>
          <a:r>
            <a:rPr lang="uk-UA" dirty="0" smtClean="0"/>
            <a:t> завдань</a:t>
          </a:r>
          <a:endParaRPr lang="ru-RU" dirty="0"/>
        </a:p>
      </dgm:t>
    </dgm:pt>
    <dgm:pt modelId="{F6EE60EE-D300-464A-9497-D0C611320949}" type="parTrans" cxnId="{BA067415-1835-49C9-943B-1A40A531A7EA}">
      <dgm:prSet/>
      <dgm:spPr/>
      <dgm:t>
        <a:bodyPr/>
        <a:lstStyle/>
        <a:p>
          <a:endParaRPr lang="ru-RU"/>
        </a:p>
      </dgm:t>
    </dgm:pt>
    <dgm:pt modelId="{05704BC6-4D8A-45BD-806F-D3CEF2B5130F}" type="sibTrans" cxnId="{BA067415-1835-49C9-943B-1A40A531A7EA}">
      <dgm:prSet/>
      <dgm:spPr/>
      <dgm:t>
        <a:bodyPr/>
        <a:lstStyle/>
        <a:p>
          <a:endParaRPr lang="ru-RU"/>
        </a:p>
      </dgm:t>
    </dgm:pt>
    <dgm:pt modelId="{D902CBDC-E231-4ED1-8AF2-322C743AB79A}">
      <dgm:prSet phldrT="[Текст]"/>
      <dgm:spPr/>
      <dgm:t>
        <a:bodyPr/>
        <a:lstStyle/>
        <a:p>
          <a:r>
            <a:rPr lang="uk-UA" dirty="0" smtClean="0"/>
            <a:t>Проведення спортивно-оздоровчих занять</a:t>
          </a:r>
          <a:endParaRPr lang="ru-RU" dirty="0"/>
        </a:p>
      </dgm:t>
    </dgm:pt>
    <dgm:pt modelId="{6C903C9D-517D-4721-B0CB-48AF8C258FDC}" type="parTrans" cxnId="{820FD84B-C5BE-426D-BA5E-535CB1811840}">
      <dgm:prSet/>
      <dgm:spPr/>
      <dgm:t>
        <a:bodyPr/>
        <a:lstStyle/>
        <a:p>
          <a:endParaRPr lang="ru-RU"/>
        </a:p>
      </dgm:t>
    </dgm:pt>
    <dgm:pt modelId="{9A308F23-D9FC-4B27-858E-A97AABD0E7DC}" type="sibTrans" cxnId="{820FD84B-C5BE-426D-BA5E-535CB1811840}">
      <dgm:prSet/>
      <dgm:spPr/>
      <dgm:t>
        <a:bodyPr/>
        <a:lstStyle/>
        <a:p>
          <a:endParaRPr lang="ru-RU"/>
        </a:p>
      </dgm:t>
    </dgm:pt>
    <dgm:pt modelId="{5EACD4DA-AF70-4399-BA92-4DBF589422EC}">
      <dgm:prSet phldrT="[Текст]" phldr="1"/>
      <dgm:spPr/>
      <dgm:t>
        <a:bodyPr/>
        <a:lstStyle/>
        <a:p>
          <a:endParaRPr lang="ru-RU"/>
        </a:p>
      </dgm:t>
    </dgm:pt>
    <dgm:pt modelId="{0E2A6C4C-30D5-47F3-A124-064B39867283}" type="parTrans" cxnId="{73579449-C61B-48B8-9C78-0A3D9ABD34ED}">
      <dgm:prSet/>
      <dgm:spPr/>
      <dgm:t>
        <a:bodyPr/>
        <a:lstStyle/>
        <a:p>
          <a:endParaRPr lang="ru-RU"/>
        </a:p>
      </dgm:t>
    </dgm:pt>
    <dgm:pt modelId="{0AF6145B-EDC3-4A17-8A68-DEDDBF72DE5D}" type="sibTrans" cxnId="{73579449-C61B-48B8-9C78-0A3D9ABD34ED}">
      <dgm:prSet/>
      <dgm:spPr/>
      <dgm:t>
        <a:bodyPr/>
        <a:lstStyle/>
        <a:p>
          <a:endParaRPr lang="ru-RU"/>
        </a:p>
      </dgm:t>
    </dgm:pt>
    <dgm:pt modelId="{6E48B0B5-C5C9-4CBE-B268-2D0613E0D65E}" type="pres">
      <dgm:prSet presAssocID="{A3D6CBAB-9502-48F3-82AA-D22686402846}" presName="linear" presStyleCnt="0">
        <dgm:presLayoutVars>
          <dgm:dir/>
          <dgm:resizeHandles val="exact"/>
        </dgm:presLayoutVars>
      </dgm:prSet>
      <dgm:spPr/>
    </dgm:pt>
    <dgm:pt modelId="{AD9E65BF-365A-4ABA-B87F-AF25583281E8}" type="pres">
      <dgm:prSet presAssocID="{63CCDF3F-1179-4623-B4A9-311A9B6AA237}" presName="comp" presStyleCnt="0"/>
      <dgm:spPr/>
    </dgm:pt>
    <dgm:pt modelId="{605E5797-0033-4B22-9800-61DB739684AE}" type="pres">
      <dgm:prSet presAssocID="{63CCDF3F-1179-4623-B4A9-311A9B6AA237}" presName="box" presStyleLbl="node1" presStyleIdx="0" presStyleCnt="3"/>
      <dgm:spPr/>
      <dgm:t>
        <a:bodyPr/>
        <a:lstStyle/>
        <a:p>
          <a:endParaRPr lang="ru-RU"/>
        </a:p>
      </dgm:t>
    </dgm:pt>
    <dgm:pt modelId="{7BEAC0F8-6D06-48D2-B84E-34068EAA7237}" type="pres">
      <dgm:prSet presAssocID="{63CCDF3F-1179-4623-B4A9-311A9B6AA237}" presName="img" presStyleLbl="fgImgPlace1" presStyleIdx="0" presStyleCnt="3"/>
      <dgm:spPr/>
    </dgm:pt>
    <dgm:pt modelId="{1ADCDCC5-768B-4830-9011-D858D156862C}" type="pres">
      <dgm:prSet presAssocID="{63CCDF3F-1179-4623-B4A9-311A9B6AA23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23501-41F6-4C57-AAAD-5F3C2F1088E3}" type="pres">
      <dgm:prSet presAssocID="{F257012E-5C34-41A5-A333-3207D9977EC2}" presName="spacer" presStyleCnt="0"/>
      <dgm:spPr/>
    </dgm:pt>
    <dgm:pt modelId="{7E8247FE-63C9-4153-B091-76823B5AEE5E}" type="pres">
      <dgm:prSet presAssocID="{660C3495-6C2C-459F-AE44-48BC8A425FBA}" presName="comp" presStyleCnt="0"/>
      <dgm:spPr/>
    </dgm:pt>
    <dgm:pt modelId="{E778B0D8-8953-43D8-9E9A-42DBCB8C4277}" type="pres">
      <dgm:prSet presAssocID="{660C3495-6C2C-459F-AE44-48BC8A425FBA}" presName="box" presStyleLbl="node1" presStyleIdx="1" presStyleCnt="3"/>
      <dgm:spPr/>
    </dgm:pt>
    <dgm:pt modelId="{FC06D1CE-FF5A-4DA2-906D-A0D431FE4096}" type="pres">
      <dgm:prSet presAssocID="{660C3495-6C2C-459F-AE44-48BC8A425FBA}" presName="img" presStyleLbl="fgImgPlace1" presStyleIdx="1" presStyleCnt="3"/>
      <dgm:spPr/>
    </dgm:pt>
    <dgm:pt modelId="{F0CD61C4-EE4B-4655-9D39-1333D49E0E2C}" type="pres">
      <dgm:prSet presAssocID="{660C3495-6C2C-459F-AE44-48BC8A425FBA}" presName="text" presStyleLbl="node1" presStyleIdx="1" presStyleCnt="3">
        <dgm:presLayoutVars>
          <dgm:bulletEnabled val="1"/>
        </dgm:presLayoutVars>
      </dgm:prSet>
      <dgm:spPr/>
    </dgm:pt>
    <dgm:pt modelId="{EF8E12F1-2CB9-4E6B-ACAB-501E6367D223}" type="pres">
      <dgm:prSet presAssocID="{851ACA27-7424-492E-94F6-893B4F394508}" presName="spacer" presStyleCnt="0"/>
      <dgm:spPr/>
    </dgm:pt>
    <dgm:pt modelId="{EB304E0F-8180-4EDA-8D05-E9D8CA04BA4B}" type="pres">
      <dgm:prSet presAssocID="{0D332B84-1400-49F9-8752-D3CC0026E6AD}" presName="comp" presStyleCnt="0"/>
      <dgm:spPr/>
    </dgm:pt>
    <dgm:pt modelId="{902616BE-059A-4771-95F8-5BC0487AAA0D}" type="pres">
      <dgm:prSet presAssocID="{0D332B84-1400-49F9-8752-D3CC0026E6AD}" presName="box" presStyleLbl="node1" presStyleIdx="2" presStyleCnt="3"/>
      <dgm:spPr/>
      <dgm:t>
        <a:bodyPr/>
        <a:lstStyle/>
        <a:p>
          <a:endParaRPr lang="ru-RU"/>
        </a:p>
      </dgm:t>
    </dgm:pt>
    <dgm:pt modelId="{6D9AB559-ACC9-41BF-8008-A9CB02E74A61}" type="pres">
      <dgm:prSet presAssocID="{0D332B84-1400-49F9-8752-D3CC0026E6AD}" presName="img" presStyleLbl="fgImgPlace1" presStyleIdx="2" presStyleCnt="3"/>
      <dgm:spPr/>
    </dgm:pt>
    <dgm:pt modelId="{2418B3C4-96A6-44A5-BCBB-DBB2C2101C21}" type="pres">
      <dgm:prSet presAssocID="{0D332B84-1400-49F9-8752-D3CC0026E6A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CCA0A-CF71-4370-9BBE-D979550F9820}" type="presOf" srcId="{63CCDF3F-1179-4623-B4A9-311A9B6AA237}" destId="{1ADCDCC5-768B-4830-9011-D858D156862C}" srcOrd="1" destOrd="0" presId="urn:microsoft.com/office/officeart/2005/8/layout/vList4"/>
    <dgm:cxn modelId="{BA067415-1835-49C9-943B-1A40A531A7EA}" srcId="{A3D6CBAB-9502-48F3-82AA-D22686402846}" destId="{0D332B84-1400-49F9-8752-D3CC0026E6AD}" srcOrd="2" destOrd="0" parTransId="{F6EE60EE-D300-464A-9497-D0C611320949}" sibTransId="{05704BC6-4D8A-45BD-806F-D3CEF2B5130F}"/>
    <dgm:cxn modelId="{BA2995A2-0D8B-4735-9D09-694E0F8B1CFE}" type="presOf" srcId="{5EACD4DA-AF70-4399-BA92-4DBF589422EC}" destId="{2418B3C4-96A6-44A5-BCBB-DBB2C2101C21}" srcOrd="1" destOrd="2" presId="urn:microsoft.com/office/officeart/2005/8/layout/vList4"/>
    <dgm:cxn modelId="{80B0F756-7DA2-4341-BFCF-8FCE777EF10C}" srcId="{63CCDF3F-1179-4623-B4A9-311A9B6AA237}" destId="{067523E4-4047-4B49-A005-10E430390111}" srcOrd="1" destOrd="0" parTransId="{EDF5C17B-3485-44B8-99BA-0859C4210ECF}" sibTransId="{BF9143CE-5372-43A9-918A-96E1EA7BA262}"/>
    <dgm:cxn modelId="{AF3A17BC-E476-45D2-9868-C5D32AF52512}" type="presOf" srcId="{368A1172-854A-40FB-808B-C243F8D0830F}" destId="{E778B0D8-8953-43D8-9E9A-42DBCB8C4277}" srcOrd="0" destOrd="2" presId="urn:microsoft.com/office/officeart/2005/8/layout/vList4"/>
    <dgm:cxn modelId="{B2E51702-D810-4E5E-A3B5-D4EE1B2F5373}" srcId="{A3D6CBAB-9502-48F3-82AA-D22686402846}" destId="{660C3495-6C2C-459F-AE44-48BC8A425FBA}" srcOrd="1" destOrd="0" parTransId="{8AD3CFF6-A9FD-4131-9EE0-A57074EE0C5E}" sibTransId="{851ACA27-7424-492E-94F6-893B4F394508}"/>
    <dgm:cxn modelId="{699F10CA-C9C1-4976-BD39-DB32FB2A03FC}" type="presOf" srcId="{368A1172-854A-40FB-808B-C243F8D0830F}" destId="{F0CD61C4-EE4B-4655-9D39-1333D49E0E2C}" srcOrd="1" destOrd="2" presId="urn:microsoft.com/office/officeart/2005/8/layout/vList4"/>
    <dgm:cxn modelId="{74A34CDF-C097-48C1-93C5-3622044440F0}" type="presOf" srcId="{A3D6CBAB-9502-48F3-82AA-D22686402846}" destId="{6E48B0B5-C5C9-4CBE-B268-2D0613E0D65E}" srcOrd="0" destOrd="0" presId="urn:microsoft.com/office/officeart/2005/8/layout/vList4"/>
    <dgm:cxn modelId="{A5F4377B-9218-469B-B819-9B9D4509CD1F}" type="presOf" srcId="{D902CBDC-E231-4ED1-8AF2-322C743AB79A}" destId="{2418B3C4-96A6-44A5-BCBB-DBB2C2101C21}" srcOrd="1" destOrd="1" presId="urn:microsoft.com/office/officeart/2005/8/layout/vList4"/>
    <dgm:cxn modelId="{9C705ADC-3635-4665-905D-E2BB11DC8E9B}" type="presOf" srcId="{067523E4-4047-4B49-A005-10E430390111}" destId="{1ADCDCC5-768B-4830-9011-D858D156862C}" srcOrd="1" destOrd="2" presId="urn:microsoft.com/office/officeart/2005/8/layout/vList4"/>
    <dgm:cxn modelId="{624BED49-4DA4-4237-8C3F-75D4391E1B77}" type="presOf" srcId="{5EACD4DA-AF70-4399-BA92-4DBF589422EC}" destId="{902616BE-059A-4771-95F8-5BC0487AAA0D}" srcOrd="0" destOrd="2" presId="urn:microsoft.com/office/officeart/2005/8/layout/vList4"/>
    <dgm:cxn modelId="{00C8ABCE-2421-41D7-A002-6674FC8844E7}" srcId="{A3D6CBAB-9502-48F3-82AA-D22686402846}" destId="{63CCDF3F-1179-4623-B4A9-311A9B6AA237}" srcOrd="0" destOrd="0" parTransId="{38ACEB8C-CB94-4340-8FE6-DD5519BE8975}" sibTransId="{F257012E-5C34-41A5-A333-3207D9977EC2}"/>
    <dgm:cxn modelId="{49FF217B-D2B7-4837-9366-0F3A7CDCCBA3}" type="presOf" srcId="{660C3495-6C2C-459F-AE44-48BC8A425FBA}" destId="{F0CD61C4-EE4B-4655-9D39-1333D49E0E2C}" srcOrd="1" destOrd="0" presId="urn:microsoft.com/office/officeart/2005/8/layout/vList4"/>
    <dgm:cxn modelId="{C8363608-E65E-434E-969E-32431C9E9AA7}" type="presOf" srcId="{63CCDF3F-1179-4623-B4A9-311A9B6AA237}" destId="{605E5797-0033-4B22-9800-61DB739684AE}" srcOrd="0" destOrd="0" presId="urn:microsoft.com/office/officeart/2005/8/layout/vList4"/>
    <dgm:cxn modelId="{73579449-C61B-48B8-9C78-0A3D9ABD34ED}" srcId="{0D332B84-1400-49F9-8752-D3CC0026E6AD}" destId="{5EACD4DA-AF70-4399-BA92-4DBF589422EC}" srcOrd="1" destOrd="0" parTransId="{0E2A6C4C-30D5-47F3-A124-064B39867283}" sibTransId="{0AF6145B-EDC3-4A17-8A68-DEDDBF72DE5D}"/>
    <dgm:cxn modelId="{97D32BD8-B078-4320-B758-C61D4187E2F2}" type="presOf" srcId="{D902CBDC-E231-4ED1-8AF2-322C743AB79A}" destId="{902616BE-059A-4771-95F8-5BC0487AAA0D}" srcOrd="0" destOrd="1" presId="urn:microsoft.com/office/officeart/2005/8/layout/vList4"/>
    <dgm:cxn modelId="{DDA2E693-9FC3-4C23-8345-4D5B02B2A3A3}" type="presOf" srcId="{A2252DF0-9AA4-49A6-9B43-C1A65DFBE19C}" destId="{605E5797-0033-4B22-9800-61DB739684AE}" srcOrd="0" destOrd="1" presId="urn:microsoft.com/office/officeart/2005/8/layout/vList4"/>
    <dgm:cxn modelId="{36D9C825-1C1F-4BDA-927F-3A25C5BD8435}" srcId="{660C3495-6C2C-459F-AE44-48BC8A425FBA}" destId="{368A1172-854A-40FB-808B-C243F8D0830F}" srcOrd="1" destOrd="0" parTransId="{4A31EDB7-E0A0-4879-898A-0EAAF525712F}" sibTransId="{57CDB6CD-2238-4694-881C-A707F765CF32}"/>
    <dgm:cxn modelId="{10FB734B-4AEE-45E2-9A8F-7BA3587E4013}" type="presOf" srcId="{E6D8672E-EBA2-4E66-86B2-953341944B9F}" destId="{F0CD61C4-EE4B-4655-9D39-1333D49E0E2C}" srcOrd="1" destOrd="1" presId="urn:microsoft.com/office/officeart/2005/8/layout/vList4"/>
    <dgm:cxn modelId="{B57A7ACF-8AE2-487A-A268-361079C949FA}" type="presOf" srcId="{0D332B84-1400-49F9-8752-D3CC0026E6AD}" destId="{902616BE-059A-4771-95F8-5BC0487AAA0D}" srcOrd="0" destOrd="0" presId="urn:microsoft.com/office/officeart/2005/8/layout/vList4"/>
    <dgm:cxn modelId="{0C3272F6-6ACB-4D82-8152-A9CED78EB934}" type="presOf" srcId="{E6D8672E-EBA2-4E66-86B2-953341944B9F}" destId="{E778B0D8-8953-43D8-9E9A-42DBCB8C4277}" srcOrd="0" destOrd="1" presId="urn:microsoft.com/office/officeart/2005/8/layout/vList4"/>
    <dgm:cxn modelId="{84486970-8947-411F-9513-7FBD52B558E9}" srcId="{63CCDF3F-1179-4623-B4A9-311A9B6AA237}" destId="{A2252DF0-9AA4-49A6-9B43-C1A65DFBE19C}" srcOrd="0" destOrd="0" parTransId="{72131795-A5FD-4B3C-86A3-BB4D0DC67650}" sibTransId="{49A34F76-5B36-4CFF-AD40-CB2314B9A8AA}"/>
    <dgm:cxn modelId="{BBAC765E-99FE-428A-9771-80B9ADFDEB46}" srcId="{660C3495-6C2C-459F-AE44-48BC8A425FBA}" destId="{E6D8672E-EBA2-4E66-86B2-953341944B9F}" srcOrd="0" destOrd="0" parTransId="{D3DC4AF1-1EB8-4F58-906C-3FEBF5D7BE50}" sibTransId="{2941C8A8-F0A4-4948-9D14-50855B4F544C}"/>
    <dgm:cxn modelId="{820FD84B-C5BE-426D-BA5E-535CB1811840}" srcId="{0D332B84-1400-49F9-8752-D3CC0026E6AD}" destId="{D902CBDC-E231-4ED1-8AF2-322C743AB79A}" srcOrd="0" destOrd="0" parTransId="{6C903C9D-517D-4721-B0CB-48AF8C258FDC}" sibTransId="{9A308F23-D9FC-4B27-858E-A97AABD0E7DC}"/>
    <dgm:cxn modelId="{DBAB4CE4-E16A-488E-AC02-18E727D93C61}" type="presOf" srcId="{660C3495-6C2C-459F-AE44-48BC8A425FBA}" destId="{E778B0D8-8953-43D8-9E9A-42DBCB8C4277}" srcOrd="0" destOrd="0" presId="urn:microsoft.com/office/officeart/2005/8/layout/vList4"/>
    <dgm:cxn modelId="{E5077EA2-AB2B-437B-9D45-30B89AB630FF}" type="presOf" srcId="{067523E4-4047-4B49-A005-10E430390111}" destId="{605E5797-0033-4B22-9800-61DB739684AE}" srcOrd="0" destOrd="2" presId="urn:microsoft.com/office/officeart/2005/8/layout/vList4"/>
    <dgm:cxn modelId="{498C8C83-2C47-4EF7-AFEF-19163A6D3717}" type="presOf" srcId="{A2252DF0-9AA4-49A6-9B43-C1A65DFBE19C}" destId="{1ADCDCC5-768B-4830-9011-D858D156862C}" srcOrd="1" destOrd="1" presId="urn:microsoft.com/office/officeart/2005/8/layout/vList4"/>
    <dgm:cxn modelId="{BE24E0BD-DB35-4CF7-8ACA-3E0C06CA3B11}" type="presOf" srcId="{0D332B84-1400-49F9-8752-D3CC0026E6AD}" destId="{2418B3C4-96A6-44A5-BCBB-DBB2C2101C21}" srcOrd="1" destOrd="0" presId="urn:microsoft.com/office/officeart/2005/8/layout/vList4"/>
    <dgm:cxn modelId="{CB80DD02-22F4-4FC7-80A2-7E00FD21F913}" type="presParOf" srcId="{6E48B0B5-C5C9-4CBE-B268-2D0613E0D65E}" destId="{AD9E65BF-365A-4ABA-B87F-AF25583281E8}" srcOrd="0" destOrd="0" presId="urn:microsoft.com/office/officeart/2005/8/layout/vList4"/>
    <dgm:cxn modelId="{F045699E-0763-4ED1-B76F-A9E173CDF3E7}" type="presParOf" srcId="{AD9E65BF-365A-4ABA-B87F-AF25583281E8}" destId="{605E5797-0033-4B22-9800-61DB739684AE}" srcOrd="0" destOrd="0" presId="urn:microsoft.com/office/officeart/2005/8/layout/vList4"/>
    <dgm:cxn modelId="{482F7200-2B86-4368-B115-4CFAFFAB4AE1}" type="presParOf" srcId="{AD9E65BF-365A-4ABA-B87F-AF25583281E8}" destId="{7BEAC0F8-6D06-48D2-B84E-34068EAA7237}" srcOrd="1" destOrd="0" presId="urn:microsoft.com/office/officeart/2005/8/layout/vList4"/>
    <dgm:cxn modelId="{2DEFD38D-C6D7-41D7-84CD-2E80272C83F4}" type="presParOf" srcId="{AD9E65BF-365A-4ABA-B87F-AF25583281E8}" destId="{1ADCDCC5-768B-4830-9011-D858D156862C}" srcOrd="2" destOrd="0" presId="urn:microsoft.com/office/officeart/2005/8/layout/vList4"/>
    <dgm:cxn modelId="{FE3B92DD-AA0A-45A0-ACB6-7B5831F1CAED}" type="presParOf" srcId="{6E48B0B5-C5C9-4CBE-B268-2D0613E0D65E}" destId="{71523501-41F6-4C57-AAAD-5F3C2F1088E3}" srcOrd="1" destOrd="0" presId="urn:microsoft.com/office/officeart/2005/8/layout/vList4"/>
    <dgm:cxn modelId="{5F19A798-A6B8-47D6-84C7-42ABA856C190}" type="presParOf" srcId="{6E48B0B5-C5C9-4CBE-B268-2D0613E0D65E}" destId="{7E8247FE-63C9-4153-B091-76823B5AEE5E}" srcOrd="2" destOrd="0" presId="urn:microsoft.com/office/officeart/2005/8/layout/vList4"/>
    <dgm:cxn modelId="{14DDD9A5-DB2E-4396-A6ED-2FE707DB3919}" type="presParOf" srcId="{7E8247FE-63C9-4153-B091-76823B5AEE5E}" destId="{E778B0D8-8953-43D8-9E9A-42DBCB8C4277}" srcOrd="0" destOrd="0" presId="urn:microsoft.com/office/officeart/2005/8/layout/vList4"/>
    <dgm:cxn modelId="{BAB90F0D-8A8E-41B9-8FC8-A002A2055917}" type="presParOf" srcId="{7E8247FE-63C9-4153-B091-76823B5AEE5E}" destId="{FC06D1CE-FF5A-4DA2-906D-A0D431FE4096}" srcOrd="1" destOrd="0" presId="urn:microsoft.com/office/officeart/2005/8/layout/vList4"/>
    <dgm:cxn modelId="{1ED808CD-3D53-4B10-B014-A905BA6FF16C}" type="presParOf" srcId="{7E8247FE-63C9-4153-B091-76823B5AEE5E}" destId="{F0CD61C4-EE4B-4655-9D39-1333D49E0E2C}" srcOrd="2" destOrd="0" presId="urn:microsoft.com/office/officeart/2005/8/layout/vList4"/>
    <dgm:cxn modelId="{CACB703D-EC5F-4A31-8516-93277242A732}" type="presParOf" srcId="{6E48B0B5-C5C9-4CBE-B268-2D0613E0D65E}" destId="{EF8E12F1-2CB9-4E6B-ACAB-501E6367D223}" srcOrd="3" destOrd="0" presId="urn:microsoft.com/office/officeart/2005/8/layout/vList4"/>
    <dgm:cxn modelId="{C8735E66-819A-4A8F-8CEF-B5062A43B897}" type="presParOf" srcId="{6E48B0B5-C5C9-4CBE-B268-2D0613E0D65E}" destId="{EB304E0F-8180-4EDA-8D05-E9D8CA04BA4B}" srcOrd="4" destOrd="0" presId="urn:microsoft.com/office/officeart/2005/8/layout/vList4"/>
    <dgm:cxn modelId="{EDF18F1D-EB15-4264-B461-A73E118ED21B}" type="presParOf" srcId="{EB304E0F-8180-4EDA-8D05-E9D8CA04BA4B}" destId="{902616BE-059A-4771-95F8-5BC0487AAA0D}" srcOrd="0" destOrd="0" presId="urn:microsoft.com/office/officeart/2005/8/layout/vList4"/>
    <dgm:cxn modelId="{81C5CA77-02FC-4A81-9308-F5F84C1C92A7}" type="presParOf" srcId="{EB304E0F-8180-4EDA-8D05-E9D8CA04BA4B}" destId="{6D9AB559-ACC9-41BF-8008-A9CB02E74A61}" srcOrd="1" destOrd="0" presId="urn:microsoft.com/office/officeart/2005/8/layout/vList4"/>
    <dgm:cxn modelId="{AF3499AE-CB49-4113-A3AC-29F8C13C53E7}" type="presParOf" srcId="{EB304E0F-8180-4EDA-8D05-E9D8CA04BA4B}" destId="{2418B3C4-96A6-44A5-BCBB-DBB2C2101C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1020ED-2477-478C-AE63-A2C7F66C544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A9DEA86-2CB9-4F1E-AE9F-7046D63F2412}">
      <dgm:prSet phldrT="[Текст]"/>
      <dgm:spPr/>
      <dgm:t>
        <a:bodyPr/>
        <a:lstStyle/>
        <a:p>
          <a:r>
            <a:rPr lang="uk-UA" dirty="0" smtClean="0"/>
            <a:t>Не більше 6 годин</a:t>
          </a:r>
          <a:endParaRPr lang="ru-RU" dirty="0"/>
        </a:p>
      </dgm:t>
    </dgm:pt>
    <dgm:pt modelId="{D6B855B5-8186-49E5-84F6-65B9E39D9FCF}" type="parTrans" cxnId="{773A32ED-F344-4328-9160-E07A237B6D00}">
      <dgm:prSet/>
      <dgm:spPr/>
      <dgm:t>
        <a:bodyPr/>
        <a:lstStyle/>
        <a:p>
          <a:endParaRPr lang="ru-RU"/>
        </a:p>
      </dgm:t>
    </dgm:pt>
    <dgm:pt modelId="{605558FC-C626-4FF9-BFF5-DDD1ACEADFF8}" type="sibTrans" cxnId="{773A32ED-F344-4328-9160-E07A237B6D00}">
      <dgm:prSet/>
      <dgm:spPr/>
      <dgm:t>
        <a:bodyPr/>
        <a:lstStyle/>
        <a:p>
          <a:endParaRPr lang="ru-RU"/>
        </a:p>
      </dgm:t>
    </dgm:pt>
    <dgm:pt modelId="{94A47D18-5DE1-441D-9152-248AAC4565D5}">
      <dgm:prSet phldrT="[Текст]"/>
      <dgm:spPr/>
      <dgm:t>
        <a:bodyPr/>
        <a:lstStyle/>
        <a:p>
          <a:r>
            <a:rPr lang="uk-UA" dirty="0" smtClean="0"/>
            <a:t>Відпускати раніше  на основі заяви</a:t>
          </a:r>
          <a:endParaRPr lang="ru-RU" dirty="0"/>
        </a:p>
      </dgm:t>
    </dgm:pt>
    <dgm:pt modelId="{C5606DCB-ECCF-49B5-955D-72C70D050A16}" type="parTrans" cxnId="{8EB9EF6D-6283-47DD-ABFC-944C3A3E1B28}">
      <dgm:prSet/>
      <dgm:spPr/>
      <dgm:t>
        <a:bodyPr/>
        <a:lstStyle/>
        <a:p>
          <a:endParaRPr lang="ru-RU"/>
        </a:p>
      </dgm:t>
    </dgm:pt>
    <dgm:pt modelId="{3372CACD-C927-47DC-8C80-F9FABF05F605}" type="sibTrans" cxnId="{8EB9EF6D-6283-47DD-ABFC-944C3A3E1B28}">
      <dgm:prSet/>
      <dgm:spPr/>
      <dgm:t>
        <a:bodyPr/>
        <a:lstStyle/>
        <a:p>
          <a:endParaRPr lang="ru-RU"/>
        </a:p>
      </dgm:t>
    </dgm:pt>
    <dgm:pt modelId="{E2B62328-94B7-48B4-84DB-026762F85044}">
      <dgm:prSet phldrT="[Текст]" phldr="1"/>
      <dgm:spPr/>
      <dgm:t>
        <a:bodyPr/>
        <a:lstStyle/>
        <a:p>
          <a:endParaRPr lang="ru-RU"/>
        </a:p>
      </dgm:t>
    </dgm:pt>
    <dgm:pt modelId="{F1D4A166-C07A-424F-A4BD-B75489826952}" type="parTrans" cxnId="{82ECFA4B-1B7D-4DA1-ABDF-E900C3F50B96}">
      <dgm:prSet/>
      <dgm:spPr/>
      <dgm:t>
        <a:bodyPr/>
        <a:lstStyle/>
        <a:p>
          <a:endParaRPr lang="ru-RU"/>
        </a:p>
      </dgm:t>
    </dgm:pt>
    <dgm:pt modelId="{6B1A3F13-17F4-46D7-8F7F-D6AFBED90410}" type="sibTrans" cxnId="{82ECFA4B-1B7D-4DA1-ABDF-E900C3F50B96}">
      <dgm:prSet/>
      <dgm:spPr/>
      <dgm:t>
        <a:bodyPr/>
        <a:lstStyle/>
        <a:p>
          <a:endParaRPr lang="ru-RU"/>
        </a:p>
      </dgm:t>
    </dgm:pt>
    <dgm:pt modelId="{55BCD924-49EF-455C-8B87-41FBF2426B3A}" type="pres">
      <dgm:prSet presAssocID="{3B1020ED-2477-478C-AE63-A2C7F66C5442}" presName="arrowDiagram" presStyleCnt="0">
        <dgm:presLayoutVars>
          <dgm:chMax val="5"/>
          <dgm:dir/>
          <dgm:resizeHandles val="exact"/>
        </dgm:presLayoutVars>
      </dgm:prSet>
      <dgm:spPr/>
    </dgm:pt>
    <dgm:pt modelId="{1A636BBB-86DB-4BEE-84C6-57E0C00BD490}" type="pres">
      <dgm:prSet presAssocID="{3B1020ED-2477-478C-AE63-A2C7F66C5442}" presName="arrow" presStyleLbl="bgShp" presStyleIdx="0" presStyleCnt="1"/>
      <dgm:spPr/>
    </dgm:pt>
    <dgm:pt modelId="{801562F2-40B0-42F6-B1D6-1B5528BCD2EE}" type="pres">
      <dgm:prSet presAssocID="{3B1020ED-2477-478C-AE63-A2C7F66C5442}" presName="arrowDiagram3" presStyleCnt="0"/>
      <dgm:spPr/>
    </dgm:pt>
    <dgm:pt modelId="{CFFF679E-35AD-49B6-9110-453356AF6ADF}" type="pres">
      <dgm:prSet presAssocID="{9A9DEA86-2CB9-4F1E-AE9F-7046D63F2412}" presName="bullet3a" presStyleLbl="node1" presStyleIdx="0" presStyleCnt="3"/>
      <dgm:spPr/>
    </dgm:pt>
    <dgm:pt modelId="{FD26F166-26CC-4167-9529-3A3F120BC472}" type="pres">
      <dgm:prSet presAssocID="{9A9DEA86-2CB9-4F1E-AE9F-7046D63F2412}" presName="textBox3a" presStyleLbl="revTx" presStyleIdx="0" presStyleCnt="3">
        <dgm:presLayoutVars>
          <dgm:bulletEnabled val="1"/>
        </dgm:presLayoutVars>
      </dgm:prSet>
      <dgm:spPr/>
    </dgm:pt>
    <dgm:pt modelId="{B8655CAE-7358-477D-AF79-8290C4A90A8E}" type="pres">
      <dgm:prSet presAssocID="{94A47D18-5DE1-441D-9152-248AAC4565D5}" presName="bullet3b" presStyleLbl="node1" presStyleIdx="1" presStyleCnt="3"/>
      <dgm:spPr/>
    </dgm:pt>
    <dgm:pt modelId="{0A55CE9D-9350-48B4-8532-2D9D96B7DFB7}" type="pres">
      <dgm:prSet presAssocID="{94A47D18-5DE1-441D-9152-248AAC4565D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E6427-1156-4AFA-96A5-5D25655C14E0}" type="pres">
      <dgm:prSet presAssocID="{E2B62328-94B7-48B4-84DB-026762F85044}" presName="bullet3c" presStyleLbl="node1" presStyleIdx="2" presStyleCnt="3"/>
      <dgm:spPr/>
    </dgm:pt>
    <dgm:pt modelId="{70CC5AB8-C0C0-4202-902E-4B92F0A44B25}" type="pres">
      <dgm:prSet presAssocID="{E2B62328-94B7-48B4-84DB-026762F85044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E9162E8B-FB5B-4B6E-8680-E61D0C469E4F}" type="presOf" srcId="{94A47D18-5DE1-441D-9152-248AAC4565D5}" destId="{0A55CE9D-9350-48B4-8532-2D9D96B7DFB7}" srcOrd="0" destOrd="0" presId="urn:microsoft.com/office/officeart/2005/8/layout/arrow2"/>
    <dgm:cxn modelId="{82ECFA4B-1B7D-4DA1-ABDF-E900C3F50B96}" srcId="{3B1020ED-2477-478C-AE63-A2C7F66C5442}" destId="{E2B62328-94B7-48B4-84DB-026762F85044}" srcOrd="2" destOrd="0" parTransId="{F1D4A166-C07A-424F-A4BD-B75489826952}" sibTransId="{6B1A3F13-17F4-46D7-8F7F-D6AFBED90410}"/>
    <dgm:cxn modelId="{773A32ED-F344-4328-9160-E07A237B6D00}" srcId="{3B1020ED-2477-478C-AE63-A2C7F66C5442}" destId="{9A9DEA86-2CB9-4F1E-AE9F-7046D63F2412}" srcOrd="0" destOrd="0" parTransId="{D6B855B5-8186-49E5-84F6-65B9E39D9FCF}" sibTransId="{605558FC-C626-4FF9-BFF5-DDD1ACEADFF8}"/>
    <dgm:cxn modelId="{D297B910-5237-4325-849C-7107F59228F6}" type="presOf" srcId="{3B1020ED-2477-478C-AE63-A2C7F66C5442}" destId="{55BCD924-49EF-455C-8B87-41FBF2426B3A}" srcOrd="0" destOrd="0" presId="urn:microsoft.com/office/officeart/2005/8/layout/arrow2"/>
    <dgm:cxn modelId="{1C9BF4E3-50AF-42DC-A82A-28036E064DF5}" type="presOf" srcId="{E2B62328-94B7-48B4-84DB-026762F85044}" destId="{70CC5AB8-C0C0-4202-902E-4B92F0A44B25}" srcOrd="0" destOrd="0" presId="urn:microsoft.com/office/officeart/2005/8/layout/arrow2"/>
    <dgm:cxn modelId="{1DDC5450-76CF-4DEB-9F66-3182F41352CB}" type="presOf" srcId="{9A9DEA86-2CB9-4F1E-AE9F-7046D63F2412}" destId="{FD26F166-26CC-4167-9529-3A3F120BC472}" srcOrd="0" destOrd="0" presId="urn:microsoft.com/office/officeart/2005/8/layout/arrow2"/>
    <dgm:cxn modelId="{8EB9EF6D-6283-47DD-ABFC-944C3A3E1B28}" srcId="{3B1020ED-2477-478C-AE63-A2C7F66C5442}" destId="{94A47D18-5DE1-441D-9152-248AAC4565D5}" srcOrd="1" destOrd="0" parTransId="{C5606DCB-ECCF-49B5-955D-72C70D050A16}" sibTransId="{3372CACD-C927-47DC-8C80-F9FABF05F605}"/>
    <dgm:cxn modelId="{00AA7FE2-DDD8-44AB-AB75-2569BAF37268}" type="presParOf" srcId="{55BCD924-49EF-455C-8B87-41FBF2426B3A}" destId="{1A636BBB-86DB-4BEE-84C6-57E0C00BD490}" srcOrd="0" destOrd="0" presId="urn:microsoft.com/office/officeart/2005/8/layout/arrow2"/>
    <dgm:cxn modelId="{54BDB9FB-00A8-41D8-8D31-A70A669F4E40}" type="presParOf" srcId="{55BCD924-49EF-455C-8B87-41FBF2426B3A}" destId="{801562F2-40B0-42F6-B1D6-1B5528BCD2EE}" srcOrd="1" destOrd="0" presId="urn:microsoft.com/office/officeart/2005/8/layout/arrow2"/>
    <dgm:cxn modelId="{D17B9160-CDA0-4573-B1B4-EA409851FFB5}" type="presParOf" srcId="{801562F2-40B0-42F6-B1D6-1B5528BCD2EE}" destId="{CFFF679E-35AD-49B6-9110-453356AF6ADF}" srcOrd="0" destOrd="0" presId="urn:microsoft.com/office/officeart/2005/8/layout/arrow2"/>
    <dgm:cxn modelId="{16394F32-5EE9-4AEB-8C65-C950765A8CBF}" type="presParOf" srcId="{801562F2-40B0-42F6-B1D6-1B5528BCD2EE}" destId="{FD26F166-26CC-4167-9529-3A3F120BC472}" srcOrd="1" destOrd="0" presId="urn:microsoft.com/office/officeart/2005/8/layout/arrow2"/>
    <dgm:cxn modelId="{F6ABDA11-CCC4-45F9-9F97-639877A6E1CF}" type="presParOf" srcId="{801562F2-40B0-42F6-B1D6-1B5528BCD2EE}" destId="{B8655CAE-7358-477D-AF79-8290C4A90A8E}" srcOrd="2" destOrd="0" presId="urn:microsoft.com/office/officeart/2005/8/layout/arrow2"/>
    <dgm:cxn modelId="{8A8E2AA7-68DA-40AC-A596-E664B8EC17DC}" type="presParOf" srcId="{801562F2-40B0-42F6-B1D6-1B5528BCD2EE}" destId="{0A55CE9D-9350-48B4-8532-2D9D96B7DFB7}" srcOrd="3" destOrd="0" presId="urn:microsoft.com/office/officeart/2005/8/layout/arrow2"/>
    <dgm:cxn modelId="{F0AF4D94-DE9E-4387-80F8-31C215479B2F}" type="presParOf" srcId="{801562F2-40B0-42F6-B1D6-1B5528BCD2EE}" destId="{77DE6427-1156-4AFA-96A5-5D25655C14E0}" srcOrd="4" destOrd="0" presId="urn:microsoft.com/office/officeart/2005/8/layout/arrow2"/>
    <dgm:cxn modelId="{192FC356-A391-48C4-82AA-5EAE921D835B}" type="presParOf" srcId="{801562F2-40B0-42F6-B1D6-1B5528BCD2EE}" destId="{70CC5AB8-C0C0-4202-902E-4B92F0A44B2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5D62F8-9B02-4FE6-AD0D-B48F9DE7392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6E253D-2169-4E70-8078-EBD5B23373D4}">
      <dgm:prSet phldrT="[Текст]"/>
      <dgm:spPr/>
      <dgm:t>
        <a:bodyPr/>
        <a:lstStyle/>
        <a:p>
          <a:r>
            <a:rPr lang="uk-UA" dirty="0" smtClean="0"/>
            <a:t>Прогулянка</a:t>
          </a:r>
          <a:endParaRPr lang="ru-RU" dirty="0"/>
        </a:p>
      </dgm:t>
    </dgm:pt>
    <dgm:pt modelId="{1069CAD7-B9B2-485A-9BF2-027997924270}" type="parTrans" cxnId="{D3352738-C851-416C-A6C0-6F8AE3D9D3F8}">
      <dgm:prSet/>
      <dgm:spPr/>
      <dgm:t>
        <a:bodyPr/>
        <a:lstStyle/>
        <a:p>
          <a:endParaRPr lang="ru-RU"/>
        </a:p>
      </dgm:t>
    </dgm:pt>
    <dgm:pt modelId="{390332A1-3199-463F-A203-6C2C958427C5}" type="sibTrans" cxnId="{D3352738-C851-416C-A6C0-6F8AE3D9D3F8}">
      <dgm:prSet/>
      <dgm:spPr/>
      <dgm:t>
        <a:bodyPr/>
        <a:lstStyle/>
        <a:p>
          <a:endParaRPr lang="ru-RU"/>
        </a:p>
      </dgm:t>
    </dgm:pt>
    <dgm:pt modelId="{8FD9F4CF-41D2-4D48-BC1E-9B11814C7811}">
      <dgm:prSet phldrT="[Текст]"/>
      <dgm:spPr/>
      <dgm:t>
        <a:bodyPr/>
        <a:lstStyle/>
        <a:p>
          <a:r>
            <a:rPr lang="uk-UA" dirty="0" smtClean="0"/>
            <a:t>Самопідготовка</a:t>
          </a:r>
          <a:endParaRPr lang="ru-RU" dirty="0"/>
        </a:p>
      </dgm:t>
    </dgm:pt>
    <dgm:pt modelId="{1F45AA34-2A18-48AC-87FF-804D40BB2B58}" type="parTrans" cxnId="{0670DB27-5D59-42AF-8BF9-9971E42F6B46}">
      <dgm:prSet/>
      <dgm:spPr/>
      <dgm:t>
        <a:bodyPr/>
        <a:lstStyle/>
        <a:p>
          <a:endParaRPr lang="ru-RU"/>
        </a:p>
      </dgm:t>
    </dgm:pt>
    <dgm:pt modelId="{1FBEF767-124F-45C9-BD63-E6B0774CE7B0}" type="sibTrans" cxnId="{0670DB27-5D59-42AF-8BF9-9971E42F6B46}">
      <dgm:prSet/>
      <dgm:spPr/>
      <dgm:t>
        <a:bodyPr/>
        <a:lstStyle/>
        <a:p>
          <a:endParaRPr lang="ru-RU"/>
        </a:p>
      </dgm:t>
    </dgm:pt>
    <dgm:pt modelId="{33CB345D-91BA-4713-84B8-5714771FE066}">
      <dgm:prSet phldrT="[Текст]"/>
      <dgm:spPr/>
      <dgm:t>
        <a:bodyPr/>
        <a:lstStyle/>
        <a:p>
          <a:r>
            <a:rPr lang="uk-UA" dirty="0" smtClean="0"/>
            <a:t>Виховні бесіди</a:t>
          </a:r>
          <a:endParaRPr lang="ru-RU" dirty="0"/>
        </a:p>
      </dgm:t>
    </dgm:pt>
    <dgm:pt modelId="{2187B3DE-23FB-4C7B-ADA4-7D4AB823FFD8}" type="parTrans" cxnId="{2CC7CBE9-AEE4-427E-AC87-3CD865DD23CD}">
      <dgm:prSet/>
      <dgm:spPr/>
      <dgm:t>
        <a:bodyPr/>
        <a:lstStyle/>
        <a:p>
          <a:endParaRPr lang="ru-RU"/>
        </a:p>
      </dgm:t>
    </dgm:pt>
    <dgm:pt modelId="{DAE143F9-82DD-4071-8FF7-CE4E22C1881C}" type="sibTrans" cxnId="{2CC7CBE9-AEE4-427E-AC87-3CD865DD23CD}">
      <dgm:prSet/>
      <dgm:spPr/>
      <dgm:t>
        <a:bodyPr/>
        <a:lstStyle/>
        <a:p>
          <a:endParaRPr lang="ru-RU"/>
        </a:p>
      </dgm:t>
    </dgm:pt>
    <dgm:pt modelId="{F4CB07F5-4C85-4F9B-969B-B93C55D25E68}">
      <dgm:prSet phldrT="[Текст]"/>
      <dgm:spPr/>
      <dgm:t>
        <a:bodyPr/>
        <a:lstStyle/>
        <a:p>
          <a:r>
            <a:rPr lang="uk-UA" dirty="0" smtClean="0"/>
            <a:t>Дидактичні та рольові ігри</a:t>
          </a:r>
          <a:endParaRPr lang="ru-RU" dirty="0"/>
        </a:p>
      </dgm:t>
    </dgm:pt>
    <dgm:pt modelId="{DC972A40-689D-449F-8268-EA225E575833}" type="parTrans" cxnId="{E2935B77-E9E2-4012-A3BE-2F1E26BDEEA0}">
      <dgm:prSet/>
      <dgm:spPr/>
    </dgm:pt>
    <dgm:pt modelId="{599187FA-3B32-4DE8-A72B-D6DD278B3DAC}" type="sibTrans" cxnId="{E2935B77-E9E2-4012-A3BE-2F1E26BDEEA0}">
      <dgm:prSet/>
      <dgm:spPr/>
    </dgm:pt>
    <dgm:pt modelId="{4471A999-D921-4621-945A-6B025DD56C49}" type="pres">
      <dgm:prSet presAssocID="{4A5D62F8-9B02-4FE6-AD0D-B48F9DE73926}" presName="Name0" presStyleCnt="0">
        <dgm:presLayoutVars>
          <dgm:chMax val="7"/>
          <dgm:chPref val="7"/>
          <dgm:dir/>
        </dgm:presLayoutVars>
      </dgm:prSet>
      <dgm:spPr/>
    </dgm:pt>
    <dgm:pt modelId="{C4204FE9-F239-41AE-B95D-ABA8CA54734A}" type="pres">
      <dgm:prSet presAssocID="{4A5D62F8-9B02-4FE6-AD0D-B48F9DE73926}" presName="Name1" presStyleCnt="0"/>
      <dgm:spPr/>
    </dgm:pt>
    <dgm:pt modelId="{3D53465B-078D-431B-95A7-BFF0A8EE075F}" type="pres">
      <dgm:prSet presAssocID="{4A5D62F8-9B02-4FE6-AD0D-B48F9DE73926}" presName="cycle" presStyleCnt="0"/>
      <dgm:spPr/>
    </dgm:pt>
    <dgm:pt modelId="{5BE95219-9703-4EE4-845D-3B42AA27EA0A}" type="pres">
      <dgm:prSet presAssocID="{4A5D62F8-9B02-4FE6-AD0D-B48F9DE73926}" presName="srcNode" presStyleLbl="node1" presStyleIdx="0" presStyleCnt="4"/>
      <dgm:spPr/>
    </dgm:pt>
    <dgm:pt modelId="{C737668F-5AB1-4D45-9A93-5072395AD120}" type="pres">
      <dgm:prSet presAssocID="{4A5D62F8-9B02-4FE6-AD0D-B48F9DE73926}" presName="conn" presStyleLbl="parChTrans1D2" presStyleIdx="0" presStyleCnt="1"/>
      <dgm:spPr/>
    </dgm:pt>
    <dgm:pt modelId="{8C3ACD66-68B1-42F4-AAA0-48A54A428D69}" type="pres">
      <dgm:prSet presAssocID="{4A5D62F8-9B02-4FE6-AD0D-B48F9DE73926}" presName="extraNode" presStyleLbl="node1" presStyleIdx="0" presStyleCnt="4"/>
      <dgm:spPr/>
    </dgm:pt>
    <dgm:pt modelId="{76410E9D-2BA0-4CB2-BAC6-ED3EA7F545F0}" type="pres">
      <dgm:prSet presAssocID="{4A5D62F8-9B02-4FE6-AD0D-B48F9DE73926}" presName="dstNode" presStyleLbl="node1" presStyleIdx="0" presStyleCnt="4"/>
      <dgm:spPr/>
    </dgm:pt>
    <dgm:pt modelId="{5FE6F73E-F1DD-4B5E-9405-0FDB42FDED86}" type="pres">
      <dgm:prSet presAssocID="{7C6E253D-2169-4E70-8078-EBD5B23373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B6988-B1FD-418B-959B-5065EEFB6236}" type="pres">
      <dgm:prSet presAssocID="{7C6E253D-2169-4E70-8078-EBD5B23373D4}" presName="accent_1" presStyleCnt="0"/>
      <dgm:spPr/>
    </dgm:pt>
    <dgm:pt modelId="{0F2DA8DF-68B5-4307-8E6F-F68DB37C6B11}" type="pres">
      <dgm:prSet presAssocID="{7C6E253D-2169-4E70-8078-EBD5B23373D4}" presName="accentRepeatNode" presStyleLbl="solidFgAcc1" presStyleIdx="0" presStyleCnt="4"/>
      <dgm:spPr/>
    </dgm:pt>
    <dgm:pt modelId="{EA20500F-F0E1-467E-9234-9156B0C2E8BA}" type="pres">
      <dgm:prSet presAssocID="{8FD9F4CF-41D2-4D48-BC1E-9B11814C781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5CA96-757E-4EF4-881F-CE648EC96592}" type="pres">
      <dgm:prSet presAssocID="{8FD9F4CF-41D2-4D48-BC1E-9B11814C7811}" presName="accent_2" presStyleCnt="0"/>
      <dgm:spPr/>
    </dgm:pt>
    <dgm:pt modelId="{4543C6B5-60F7-4060-BC33-549BE25F2170}" type="pres">
      <dgm:prSet presAssocID="{8FD9F4CF-41D2-4D48-BC1E-9B11814C7811}" presName="accentRepeatNode" presStyleLbl="solidFgAcc1" presStyleIdx="1" presStyleCnt="4"/>
      <dgm:spPr/>
    </dgm:pt>
    <dgm:pt modelId="{6D052231-B54C-43B2-9E0E-1C02AB80B7D1}" type="pres">
      <dgm:prSet presAssocID="{33CB345D-91BA-4713-84B8-5714771FE066}" presName="text_3" presStyleLbl="node1" presStyleIdx="2" presStyleCnt="4">
        <dgm:presLayoutVars>
          <dgm:bulletEnabled val="1"/>
        </dgm:presLayoutVars>
      </dgm:prSet>
      <dgm:spPr/>
    </dgm:pt>
    <dgm:pt modelId="{44DE6288-F65F-4240-B8F4-9E985AACBB08}" type="pres">
      <dgm:prSet presAssocID="{33CB345D-91BA-4713-84B8-5714771FE066}" presName="accent_3" presStyleCnt="0"/>
      <dgm:spPr/>
    </dgm:pt>
    <dgm:pt modelId="{6F9BAE70-6E14-48FA-9E3E-5CEB4A7397C0}" type="pres">
      <dgm:prSet presAssocID="{33CB345D-91BA-4713-84B8-5714771FE066}" presName="accentRepeatNode" presStyleLbl="solidFgAcc1" presStyleIdx="2" presStyleCnt="4"/>
      <dgm:spPr/>
    </dgm:pt>
    <dgm:pt modelId="{2E26ADF2-89E6-44CF-A2A5-82F0F14BA340}" type="pres">
      <dgm:prSet presAssocID="{F4CB07F5-4C85-4F9B-969B-B93C55D25E68}" presName="text_4" presStyleLbl="node1" presStyleIdx="3" presStyleCnt="4">
        <dgm:presLayoutVars>
          <dgm:bulletEnabled val="1"/>
        </dgm:presLayoutVars>
      </dgm:prSet>
      <dgm:spPr/>
    </dgm:pt>
    <dgm:pt modelId="{380ED00F-6D09-4AE4-9B2B-AF48A9AC63C3}" type="pres">
      <dgm:prSet presAssocID="{F4CB07F5-4C85-4F9B-969B-B93C55D25E68}" presName="accent_4" presStyleCnt="0"/>
      <dgm:spPr/>
    </dgm:pt>
    <dgm:pt modelId="{DEABB347-1086-4952-A96E-0990122C9372}" type="pres">
      <dgm:prSet presAssocID="{F4CB07F5-4C85-4F9B-969B-B93C55D25E68}" presName="accentRepeatNode" presStyleLbl="solidFgAcc1" presStyleIdx="3" presStyleCnt="4"/>
      <dgm:spPr/>
    </dgm:pt>
  </dgm:ptLst>
  <dgm:cxnLst>
    <dgm:cxn modelId="{29F355D8-4A89-44BE-B755-1D41262D4A1A}" type="presOf" srcId="{390332A1-3199-463F-A203-6C2C958427C5}" destId="{C737668F-5AB1-4D45-9A93-5072395AD120}" srcOrd="0" destOrd="0" presId="urn:microsoft.com/office/officeart/2008/layout/VerticalCurvedList"/>
    <dgm:cxn modelId="{95564E4C-341F-4120-871E-6D18606A693D}" type="presOf" srcId="{8FD9F4CF-41D2-4D48-BC1E-9B11814C7811}" destId="{EA20500F-F0E1-467E-9234-9156B0C2E8BA}" srcOrd="0" destOrd="0" presId="urn:microsoft.com/office/officeart/2008/layout/VerticalCurvedList"/>
    <dgm:cxn modelId="{0670DB27-5D59-42AF-8BF9-9971E42F6B46}" srcId="{4A5D62F8-9B02-4FE6-AD0D-B48F9DE73926}" destId="{8FD9F4CF-41D2-4D48-BC1E-9B11814C7811}" srcOrd="1" destOrd="0" parTransId="{1F45AA34-2A18-48AC-87FF-804D40BB2B58}" sibTransId="{1FBEF767-124F-45C9-BD63-E6B0774CE7B0}"/>
    <dgm:cxn modelId="{D3352738-C851-416C-A6C0-6F8AE3D9D3F8}" srcId="{4A5D62F8-9B02-4FE6-AD0D-B48F9DE73926}" destId="{7C6E253D-2169-4E70-8078-EBD5B23373D4}" srcOrd="0" destOrd="0" parTransId="{1069CAD7-B9B2-485A-9BF2-027997924270}" sibTransId="{390332A1-3199-463F-A203-6C2C958427C5}"/>
    <dgm:cxn modelId="{FF5F2F2B-6553-4C16-8DE0-A2EE47F9520B}" type="presOf" srcId="{F4CB07F5-4C85-4F9B-969B-B93C55D25E68}" destId="{2E26ADF2-89E6-44CF-A2A5-82F0F14BA340}" srcOrd="0" destOrd="0" presId="urn:microsoft.com/office/officeart/2008/layout/VerticalCurvedList"/>
    <dgm:cxn modelId="{FCC334BE-89AC-42D1-98A3-64F72B96A79A}" type="presOf" srcId="{33CB345D-91BA-4713-84B8-5714771FE066}" destId="{6D052231-B54C-43B2-9E0E-1C02AB80B7D1}" srcOrd="0" destOrd="0" presId="urn:microsoft.com/office/officeart/2008/layout/VerticalCurvedList"/>
    <dgm:cxn modelId="{9C33ACC4-793E-42AE-9BAA-40B00C128810}" type="presOf" srcId="{4A5D62F8-9B02-4FE6-AD0D-B48F9DE73926}" destId="{4471A999-D921-4621-945A-6B025DD56C49}" srcOrd="0" destOrd="0" presId="urn:microsoft.com/office/officeart/2008/layout/VerticalCurvedList"/>
    <dgm:cxn modelId="{361A5A6B-9804-4D82-A3ED-D751565710B5}" type="presOf" srcId="{7C6E253D-2169-4E70-8078-EBD5B23373D4}" destId="{5FE6F73E-F1DD-4B5E-9405-0FDB42FDED86}" srcOrd="0" destOrd="0" presId="urn:microsoft.com/office/officeart/2008/layout/VerticalCurvedList"/>
    <dgm:cxn modelId="{2CC7CBE9-AEE4-427E-AC87-3CD865DD23CD}" srcId="{4A5D62F8-9B02-4FE6-AD0D-B48F9DE73926}" destId="{33CB345D-91BA-4713-84B8-5714771FE066}" srcOrd="2" destOrd="0" parTransId="{2187B3DE-23FB-4C7B-ADA4-7D4AB823FFD8}" sibTransId="{DAE143F9-82DD-4071-8FF7-CE4E22C1881C}"/>
    <dgm:cxn modelId="{E2935B77-E9E2-4012-A3BE-2F1E26BDEEA0}" srcId="{4A5D62F8-9B02-4FE6-AD0D-B48F9DE73926}" destId="{F4CB07F5-4C85-4F9B-969B-B93C55D25E68}" srcOrd="3" destOrd="0" parTransId="{DC972A40-689D-449F-8268-EA225E575833}" sibTransId="{599187FA-3B32-4DE8-A72B-D6DD278B3DAC}"/>
    <dgm:cxn modelId="{F40DCE45-8DB5-409A-9030-23256570B075}" type="presParOf" srcId="{4471A999-D921-4621-945A-6B025DD56C49}" destId="{C4204FE9-F239-41AE-B95D-ABA8CA54734A}" srcOrd="0" destOrd="0" presId="urn:microsoft.com/office/officeart/2008/layout/VerticalCurvedList"/>
    <dgm:cxn modelId="{5CFF6E65-2D73-447D-A0EC-EC3D4F3C9158}" type="presParOf" srcId="{C4204FE9-F239-41AE-B95D-ABA8CA54734A}" destId="{3D53465B-078D-431B-95A7-BFF0A8EE075F}" srcOrd="0" destOrd="0" presId="urn:microsoft.com/office/officeart/2008/layout/VerticalCurvedList"/>
    <dgm:cxn modelId="{35692085-B536-44BC-A540-E0786F31E032}" type="presParOf" srcId="{3D53465B-078D-431B-95A7-BFF0A8EE075F}" destId="{5BE95219-9703-4EE4-845D-3B42AA27EA0A}" srcOrd="0" destOrd="0" presId="urn:microsoft.com/office/officeart/2008/layout/VerticalCurvedList"/>
    <dgm:cxn modelId="{B53EA0E0-1D7A-4BFE-80BD-7EEB86DA230C}" type="presParOf" srcId="{3D53465B-078D-431B-95A7-BFF0A8EE075F}" destId="{C737668F-5AB1-4D45-9A93-5072395AD120}" srcOrd="1" destOrd="0" presId="urn:microsoft.com/office/officeart/2008/layout/VerticalCurvedList"/>
    <dgm:cxn modelId="{B509B754-EECE-48B2-82B2-3160295A3AEB}" type="presParOf" srcId="{3D53465B-078D-431B-95A7-BFF0A8EE075F}" destId="{8C3ACD66-68B1-42F4-AAA0-48A54A428D69}" srcOrd="2" destOrd="0" presId="urn:microsoft.com/office/officeart/2008/layout/VerticalCurvedList"/>
    <dgm:cxn modelId="{E5BEF6F6-07F0-4773-8F95-35F595BC6B13}" type="presParOf" srcId="{3D53465B-078D-431B-95A7-BFF0A8EE075F}" destId="{76410E9D-2BA0-4CB2-BAC6-ED3EA7F545F0}" srcOrd="3" destOrd="0" presId="urn:microsoft.com/office/officeart/2008/layout/VerticalCurvedList"/>
    <dgm:cxn modelId="{16767FDF-D224-405F-8CCB-3CDFE4AE5725}" type="presParOf" srcId="{C4204FE9-F239-41AE-B95D-ABA8CA54734A}" destId="{5FE6F73E-F1DD-4B5E-9405-0FDB42FDED86}" srcOrd="1" destOrd="0" presId="urn:microsoft.com/office/officeart/2008/layout/VerticalCurvedList"/>
    <dgm:cxn modelId="{D1379D42-F37C-40E3-843F-477110703FA0}" type="presParOf" srcId="{C4204FE9-F239-41AE-B95D-ABA8CA54734A}" destId="{CDAB6988-B1FD-418B-959B-5065EEFB6236}" srcOrd="2" destOrd="0" presId="urn:microsoft.com/office/officeart/2008/layout/VerticalCurvedList"/>
    <dgm:cxn modelId="{AC549964-BC8F-402D-ADBB-D59B106E3F8E}" type="presParOf" srcId="{CDAB6988-B1FD-418B-959B-5065EEFB6236}" destId="{0F2DA8DF-68B5-4307-8E6F-F68DB37C6B11}" srcOrd="0" destOrd="0" presId="urn:microsoft.com/office/officeart/2008/layout/VerticalCurvedList"/>
    <dgm:cxn modelId="{E7EC706C-5D6D-47EC-B94E-89E5EEA4670B}" type="presParOf" srcId="{C4204FE9-F239-41AE-B95D-ABA8CA54734A}" destId="{EA20500F-F0E1-467E-9234-9156B0C2E8BA}" srcOrd="3" destOrd="0" presId="urn:microsoft.com/office/officeart/2008/layout/VerticalCurvedList"/>
    <dgm:cxn modelId="{1ECA64B0-2274-4CBE-B99A-ABC244CFD1CA}" type="presParOf" srcId="{C4204FE9-F239-41AE-B95D-ABA8CA54734A}" destId="{BCB5CA96-757E-4EF4-881F-CE648EC96592}" srcOrd="4" destOrd="0" presId="urn:microsoft.com/office/officeart/2008/layout/VerticalCurvedList"/>
    <dgm:cxn modelId="{0231D43D-899B-492A-A20A-78A24F0E8B92}" type="presParOf" srcId="{BCB5CA96-757E-4EF4-881F-CE648EC96592}" destId="{4543C6B5-60F7-4060-BC33-549BE25F2170}" srcOrd="0" destOrd="0" presId="urn:microsoft.com/office/officeart/2008/layout/VerticalCurvedList"/>
    <dgm:cxn modelId="{BD7A603C-40E9-4EA9-9FCB-7CBE2E9021C9}" type="presParOf" srcId="{C4204FE9-F239-41AE-B95D-ABA8CA54734A}" destId="{6D052231-B54C-43B2-9E0E-1C02AB80B7D1}" srcOrd="5" destOrd="0" presId="urn:microsoft.com/office/officeart/2008/layout/VerticalCurvedList"/>
    <dgm:cxn modelId="{5D10E688-C582-4F9E-84FD-0584F6729F39}" type="presParOf" srcId="{C4204FE9-F239-41AE-B95D-ABA8CA54734A}" destId="{44DE6288-F65F-4240-B8F4-9E985AACBB08}" srcOrd="6" destOrd="0" presId="urn:microsoft.com/office/officeart/2008/layout/VerticalCurvedList"/>
    <dgm:cxn modelId="{40701A7A-5EEC-49CD-B10C-D3A56ACCB16F}" type="presParOf" srcId="{44DE6288-F65F-4240-B8F4-9E985AACBB08}" destId="{6F9BAE70-6E14-48FA-9E3E-5CEB4A7397C0}" srcOrd="0" destOrd="0" presId="urn:microsoft.com/office/officeart/2008/layout/VerticalCurvedList"/>
    <dgm:cxn modelId="{42FBB0BF-7D70-41FE-BF9E-D5775A8BD080}" type="presParOf" srcId="{C4204FE9-F239-41AE-B95D-ABA8CA54734A}" destId="{2E26ADF2-89E6-44CF-A2A5-82F0F14BA340}" srcOrd="7" destOrd="0" presId="urn:microsoft.com/office/officeart/2008/layout/VerticalCurvedList"/>
    <dgm:cxn modelId="{94E9E45C-4F13-4AAF-A634-2C3D7D64A909}" type="presParOf" srcId="{C4204FE9-F239-41AE-B95D-ABA8CA54734A}" destId="{380ED00F-6D09-4AE4-9B2B-AF48A9AC63C3}" srcOrd="8" destOrd="0" presId="urn:microsoft.com/office/officeart/2008/layout/VerticalCurvedList"/>
    <dgm:cxn modelId="{C236AF1F-E417-43C0-A8F9-EDB2A3E909D7}" type="presParOf" srcId="{380ED00F-6D09-4AE4-9B2B-AF48A9AC63C3}" destId="{DEABB347-1086-4952-A96E-0990122C93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9C3E7D-8097-4599-BC4D-85F75B303B4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30977D-9ABF-4A66-BE9F-D61ADEC59AD7}">
      <dgm:prSet phldrT="[Текст]"/>
      <dgm:spPr/>
      <dgm:t>
        <a:bodyPr/>
        <a:lstStyle/>
        <a:p>
          <a:r>
            <a:rPr lang="uk-UA" dirty="0" smtClean="0"/>
            <a:t>Керівник закладу ЗЗСО</a:t>
          </a:r>
          <a:endParaRPr lang="ru-RU" dirty="0"/>
        </a:p>
      </dgm:t>
    </dgm:pt>
    <dgm:pt modelId="{76187B21-3BFF-482F-8531-ABF57CCEF0AC}" type="parTrans" cxnId="{1EB3592B-0DF7-4D7F-B773-AD4A16E5A754}">
      <dgm:prSet/>
      <dgm:spPr/>
      <dgm:t>
        <a:bodyPr/>
        <a:lstStyle/>
        <a:p>
          <a:endParaRPr lang="ru-RU"/>
        </a:p>
      </dgm:t>
    </dgm:pt>
    <dgm:pt modelId="{A5CDCC49-FA8D-49C6-A09C-6284B84A40F6}" type="sibTrans" cxnId="{1EB3592B-0DF7-4D7F-B773-AD4A16E5A754}">
      <dgm:prSet/>
      <dgm:spPr/>
      <dgm:t>
        <a:bodyPr/>
        <a:lstStyle/>
        <a:p>
          <a:endParaRPr lang="ru-RU"/>
        </a:p>
      </dgm:t>
    </dgm:pt>
    <dgm:pt modelId="{3EC39DBB-7824-4A15-A5B9-1C555F63DBA4}">
      <dgm:prSet phldrT="[Текст]"/>
      <dgm:spPr/>
      <dgm:t>
        <a:bodyPr/>
        <a:lstStyle/>
        <a:p>
          <a:r>
            <a:rPr lang="uk-UA" dirty="0" smtClean="0"/>
            <a:t>Вихователь ГПД</a:t>
          </a:r>
          <a:endParaRPr lang="ru-RU" dirty="0"/>
        </a:p>
      </dgm:t>
    </dgm:pt>
    <dgm:pt modelId="{82591830-D965-46CB-8A36-9F2A3943D44B}" type="parTrans" cxnId="{9CFDBC6E-5F48-4651-8C02-0D19D6F94360}">
      <dgm:prSet/>
      <dgm:spPr/>
      <dgm:t>
        <a:bodyPr/>
        <a:lstStyle/>
        <a:p>
          <a:endParaRPr lang="ru-RU"/>
        </a:p>
      </dgm:t>
    </dgm:pt>
    <dgm:pt modelId="{49D38500-5EB9-4A92-A286-46B7967E1B1A}" type="sibTrans" cxnId="{9CFDBC6E-5F48-4651-8C02-0D19D6F94360}">
      <dgm:prSet/>
      <dgm:spPr/>
      <dgm:t>
        <a:bodyPr/>
        <a:lstStyle/>
        <a:p>
          <a:endParaRPr lang="ru-RU"/>
        </a:p>
      </dgm:t>
    </dgm:pt>
    <dgm:pt modelId="{46376294-1696-4BE6-A012-1E62730D1DE1}">
      <dgm:prSet phldrT="[Текст]"/>
      <dgm:spPr/>
      <dgm:t>
        <a:bodyPr/>
        <a:lstStyle/>
        <a:p>
          <a:r>
            <a:rPr lang="uk-UA" dirty="0" smtClean="0"/>
            <a:t>Заступник директора по навчально-виховній роботі</a:t>
          </a:r>
          <a:endParaRPr lang="ru-RU" dirty="0"/>
        </a:p>
      </dgm:t>
    </dgm:pt>
    <dgm:pt modelId="{31FAF0B6-8C2B-4D7B-90BD-52C148F27FC6}" type="parTrans" cxnId="{CA31BD86-4FB1-44E8-9AD3-3183DB5245FD}">
      <dgm:prSet/>
      <dgm:spPr/>
    </dgm:pt>
    <dgm:pt modelId="{31F12DB0-7E2C-4CBC-8318-DE29A8428A4E}" type="sibTrans" cxnId="{CA31BD86-4FB1-44E8-9AD3-3183DB5245FD}">
      <dgm:prSet/>
      <dgm:spPr/>
    </dgm:pt>
    <dgm:pt modelId="{96CA60C3-74F7-47DA-998B-D642426B2543}" type="pres">
      <dgm:prSet presAssocID="{399C3E7D-8097-4599-BC4D-85F75B303B47}" presName="Name0" presStyleCnt="0">
        <dgm:presLayoutVars>
          <dgm:chMax val="7"/>
          <dgm:chPref val="7"/>
          <dgm:dir/>
        </dgm:presLayoutVars>
      </dgm:prSet>
      <dgm:spPr/>
    </dgm:pt>
    <dgm:pt modelId="{43170A58-55C7-41ED-AEAF-A20B1017A8D4}" type="pres">
      <dgm:prSet presAssocID="{399C3E7D-8097-4599-BC4D-85F75B303B47}" presName="dot1" presStyleLbl="alignNode1" presStyleIdx="0" presStyleCnt="12"/>
      <dgm:spPr/>
    </dgm:pt>
    <dgm:pt modelId="{15F13D26-4AF4-4DA1-B4BF-6D419D6F5B16}" type="pres">
      <dgm:prSet presAssocID="{399C3E7D-8097-4599-BC4D-85F75B303B47}" presName="dot2" presStyleLbl="alignNode1" presStyleIdx="1" presStyleCnt="12"/>
      <dgm:spPr/>
    </dgm:pt>
    <dgm:pt modelId="{C70F31C6-0DEA-46E5-882B-3AFE294D1BEE}" type="pres">
      <dgm:prSet presAssocID="{399C3E7D-8097-4599-BC4D-85F75B303B47}" presName="dot3" presStyleLbl="alignNode1" presStyleIdx="2" presStyleCnt="12"/>
      <dgm:spPr/>
    </dgm:pt>
    <dgm:pt modelId="{40F8CA8F-E6EF-4023-8891-FDDC9F871520}" type="pres">
      <dgm:prSet presAssocID="{399C3E7D-8097-4599-BC4D-85F75B303B47}" presName="dot4" presStyleLbl="alignNode1" presStyleIdx="3" presStyleCnt="12"/>
      <dgm:spPr/>
    </dgm:pt>
    <dgm:pt modelId="{20BF46E7-CC9A-450E-B57E-8FD13E96272C}" type="pres">
      <dgm:prSet presAssocID="{399C3E7D-8097-4599-BC4D-85F75B303B47}" presName="dot5" presStyleLbl="alignNode1" presStyleIdx="4" presStyleCnt="12"/>
      <dgm:spPr/>
    </dgm:pt>
    <dgm:pt modelId="{A4B86EFC-4B16-4696-87E7-B47904B9C474}" type="pres">
      <dgm:prSet presAssocID="{399C3E7D-8097-4599-BC4D-85F75B303B47}" presName="dotArrow1" presStyleLbl="alignNode1" presStyleIdx="5" presStyleCnt="12"/>
      <dgm:spPr/>
    </dgm:pt>
    <dgm:pt modelId="{F464D7D1-8B25-4507-91E7-8AA925025794}" type="pres">
      <dgm:prSet presAssocID="{399C3E7D-8097-4599-BC4D-85F75B303B47}" presName="dotArrow2" presStyleLbl="alignNode1" presStyleIdx="6" presStyleCnt="12"/>
      <dgm:spPr/>
    </dgm:pt>
    <dgm:pt modelId="{D09FE1D1-B411-4173-BF7A-49B79E4F5B41}" type="pres">
      <dgm:prSet presAssocID="{399C3E7D-8097-4599-BC4D-85F75B303B47}" presName="dotArrow3" presStyleLbl="alignNode1" presStyleIdx="7" presStyleCnt="12"/>
      <dgm:spPr/>
    </dgm:pt>
    <dgm:pt modelId="{AE28991A-9752-41A8-A524-D5C79A8F841A}" type="pres">
      <dgm:prSet presAssocID="{399C3E7D-8097-4599-BC4D-85F75B303B47}" presName="dotArrow4" presStyleLbl="alignNode1" presStyleIdx="8" presStyleCnt="12"/>
      <dgm:spPr/>
    </dgm:pt>
    <dgm:pt modelId="{5EEE4934-9D5F-4A2C-94D8-ED7D6DC769B9}" type="pres">
      <dgm:prSet presAssocID="{399C3E7D-8097-4599-BC4D-85F75B303B47}" presName="dotArrow5" presStyleLbl="alignNode1" presStyleIdx="9" presStyleCnt="12"/>
      <dgm:spPr/>
    </dgm:pt>
    <dgm:pt modelId="{B8C3DA5C-9783-4EE2-9EBB-3071DB823DE8}" type="pres">
      <dgm:prSet presAssocID="{399C3E7D-8097-4599-BC4D-85F75B303B47}" presName="dotArrow6" presStyleLbl="alignNode1" presStyleIdx="10" presStyleCnt="12"/>
      <dgm:spPr/>
    </dgm:pt>
    <dgm:pt modelId="{B6214098-63FC-4E05-8443-5E9A140BB65F}" type="pres">
      <dgm:prSet presAssocID="{399C3E7D-8097-4599-BC4D-85F75B303B47}" presName="dotArrow7" presStyleLbl="alignNode1" presStyleIdx="11" presStyleCnt="12"/>
      <dgm:spPr/>
    </dgm:pt>
    <dgm:pt modelId="{1C9EC07E-E063-4894-82C9-8BE58F18DA5E}" type="pres">
      <dgm:prSet presAssocID="{8330977D-9ABF-4A66-BE9F-D61ADEC59AD7}" presName="parTx1" presStyleLbl="node1" presStyleIdx="0" presStyleCnt="3"/>
      <dgm:spPr/>
    </dgm:pt>
    <dgm:pt modelId="{B36AA448-1C33-48F0-A276-B97CF475AEA5}" type="pres">
      <dgm:prSet presAssocID="{A5CDCC49-FA8D-49C6-A09C-6284B84A40F6}" presName="picture1" presStyleCnt="0"/>
      <dgm:spPr/>
    </dgm:pt>
    <dgm:pt modelId="{5F517529-3414-488B-8622-19786C6B628C}" type="pres">
      <dgm:prSet presAssocID="{A5CDCC49-FA8D-49C6-A09C-6284B84A40F6}" presName="imageRepeatNode" presStyleLbl="fgImgPlace1" presStyleIdx="0" presStyleCnt="3"/>
      <dgm:spPr/>
    </dgm:pt>
    <dgm:pt modelId="{43A015C0-25AB-4BD2-80D0-57183CC7207F}" type="pres">
      <dgm:prSet presAssocID="{46376294-1696-4BE6-A012-1E62730D1DE1}" presName="parTx2" presStyleLbl="node1" presStyleIdx="1" presStyleCnt="3"/>
      <dgm:spPr/>
    </dgm:pt>
    <dgm:pt modelId="{40338939-E0D9-4AE2-B187-78AEC8563FAD}" type="pres">
      <dgm:prSet presAssocID="{31F12DB0-7E2C-4CBC-8318-DE29A8428A4E}" presName="picture2" presStyleCnt="0"/>
      <dgm:spPr/>
    </dgm:pt>
    <dgm:pt modelId="{720FF699-2577-4BE3-84CB-E2216EB11BB2}" type="pres">
      <dgm:prSet presAssocID="{31F12DB0-7E2C-4CBC-8318-DE29A8428A4E}" presName="imageRepeatNode" presStyleLbl="fgImgPlace1" presStyleIdx="1" presStyleCnt="3"/>
      <dgm:spPr/>
    </dgm:pt>
    <dgm:pt modelId="{4A1400AD-691A-4447-B6A0-99BA09B0D777}" type="pres">
      <dgm:prSet presAssocID="{3EC39DBB-7824-4A15-A5B9-1C555F63DBA4}" presName="parTx3" presStyleLbl="node1" presStyleIdx="2" presStyleCnt="3"/>
      <dgm:spPr/>
    </dgm:pt>
    <dgm:pt modelId="{71E5E8EC-C000-4DD9-BD32-81EEB8D306A0}" type="pres">
      <dgm:prSet presAssocID="{49D38500-5EB9-4A92-A286-46B7967E1B1A}" presName="picture3" presStyleCnt="0"/>
      <dgm:spPr/>
    </dgm:pt>
    <dgm:pt modelId="{3685AC57-B5DE-436C-BF33-6390EDB8EA8C}" type="pres">
      <dgm:prSet presAssocID="{49D38500-5EB9-4A92-A286-46B7967E1B1A}" presName="imageRepeatNode" presStyleLbl="fgImgPlace1" presStyleIdx="2" presStyleCnt="3"/>
      <dgm:spPr/>
    </dgm:pt>
  </dgm:ptLst>
  <dgm:cxnLst>
    <dgm:cxn modelId="{1D5F3EC4-641F-4B1D-8CB9-6B05ED68269D}" type="presOf" srcId="{46376294-1696-4BE6-A012-1E62730D1DE1}" destId="{43A015C0-25AB-4BD2-80D0-57183CC7207F}" srcOrd="0" destOrd="0" presId="urn:microsoft.com/office/officeart/2008/layout/AscendingPictureAccentProcess"/>
    <dgm:cxn modelId="{A2FBA979-97EB-439C-BF93-09495BCEEC03}" type="presOf" srcId="{31F12DB0-7E2C-4CBC-8318-DE29A8428A4E}" destId="{720FF699-2577-4BE3-84CB-E2216EB11BB2}" srcOrd="0" destOrd="0" presId="urn:microsoft.com/office/officeart/2008/layout/AscendingPictureAccentProcess"/>
    <dgm:cxn modelId="{07C75B5F-092B-429F-90CA-AF408CB25B74}" type="presOf" srcId="{399C3E7D-8097-4599-BC4D-85F75B303B47}" destId="{96CA60C3-74F7-47DA-998B-D642426B2543}" srcOrd="0" destOrd="0" presId="urn:microsoft.com/office/officeart/2008/layout/AscendingPictureAccentProcess"/>
    <dgm:cxn modelId="{005B3911-CF1A-4C09-9AFE-3C6F7202013D}" type="presOf" srcId="{A5CDCC49-FA8D-49C6-A09C-6284B84A40F6}" destId="{5F517529-3414-488B-8622-19786C6B628C}" srcOrd="0" destOrd="0" presId="urn:microsoft.com/office/officeart/2008/layout/AscendingPictureAccentProcess"/>
    <dgm:cxn modelId="{CA31BD86-4FB1-44E8-9AD3-3183DB5245FD}" srcId="{399C3E7D-8097-4599-BC4D-85F75B303B47}" destId="{46376294-1696-4BE6-A012-1E62730D1DE1}" srcOrd="1" destOrd="0" parTransId="{31FAF0B6-8C2B-4D7B-90BD-52C148F27FC6}" sibTransId="{31F12DB0-7E2C-4CBC-8318-DE29A8428A4E}"/>
    <dgm:cxn modelId="{9CFDBC6E-5F48-4651-8C02-0D19D6F94360}" srcId="{399C3E7D-8097-4599-BC4D-85F75B303B47}" destId="{3EC39DBB-7824-4A15-A5B9-1C555F63DBA4}" srcOrd="2" destOrd="0" parTransId="{82591830-D965-46CB-8A36-9F2A3943D44B}" sibTransId="{49D38500-5EB9-4A92-A286-46B7967E1B1A}"/>
    <dgm:cxn modelId="{0245F64C-592C-4209-8581-996786973DAA}" type="presOf" srcId="{8330977D-9ABF-4A66-BE9F-D61ADEC59AD7}" destId="{1C9EC07E-E063-4894-82C9-8BE58F18DA5E}" srcOrd="0" destOrd="0" presId="urn:microsoft.com/office/officeart/2008/layout/AscendingPictureAccentProcess"/>
    <dgm:cxn modelId="{1F1258A3-F9DA-45E9-B591-A8565EF45091}" type="presOf" srcId="{3EC39DBB-7824-4A15-A5B9-1C555F63DBA4}" destId="{4A1400AD-691A-4447-B6A0-99BA09B0D777}" srcOrd="0" destOrd="0" presId="urn:microsoft.com/office/officeart/2008/layout/AscendingPictureAccentProcess"/>
    <dgm:cxn modelId="{BDEBB873-F5A3-43CE-8935-8ADEDD58F901}" type="presOf" srcId="{49D38500-5EB9-4A92-A286-46B7967E1B1A}" destId="{3685AC57-B5DE-436C-BF33-6390EDB8EA8C}" srcOrd="0" destOrd="0" presId="urn:microsoft.com/office/officeart/2008/layout/AscendingPictureAccentProcess"/>
    <dgm:cxn modelId="{1EB3592B-0DF7-4D7F-B773-AD4A16E5A754}" srcId="{399C3E7D-8097-4599-BC4D-85F75B303B47}" destId="{8330977D-9ABF-4A66-BE9F-D61ADEC59AD7}" srcOrd="0" destOrd="0" parTransId="{76187B21-3BFF-482F-8531-ABF57CCEF0AC}" sibTransId="{A5CDCC49-FA8D-49C6-A09C-6284B84A40F6}"/>
    <dgm:cxn modelId="{44C4C7A0-6F75-4D12-ACE6-061CD5675276}" type="presParOf" srcId="{96CA60C3-74F7-47DA-998B-D642426B2543}" destId="{43170A58-55C7-41ED-AEAF-A20B1017A8D4}" srcOrd="0" destOrd="0" presId="urn:microsoft.com/office/officeart/2008/layout/AscendingPictureAccentProcess"/>
    <dgm:cxn modelId="{A71A9A6F-3160-4CDC-BBEF-6CC2AE98E0A9}" type="presParOf" srcId="{96CA60C3-74F7-47DA-998B-D642426B2543}" destId="{15F13D26-4AF4-4DA1-B4BF-6D419D6F5B16}" srcOrd="1" destOrd="0" presId="urn:microsoft.com/office/officeart/2008/layout/AscendingPictureAccentProcess"/>
    <dgm:cxn modelId="{4903B9B6-81D0-4444-A6B0-A8C404363591}" type="presParOf" srcId="{96CA60C3-74F7-47DA-998B-D642426B2543}" destId="{C70F31C6-0DEA-46E5-882B-3AFE294D1BEE}" srcOrd="2" destOrd="0" presId="urn:microsoft.com/office/officeart/2008/layout/AscendingPictureAccentProcess"/>
    <dgm:cxn modelId="{7481266B-F9AE-4410-89C9-E4F944E068A7}" type="presParOf" srcId="{96CA60C3-74F7-47DA-998B-D642426B2543}" destId="{40F8CA8F-E6EF-4023-8891-FDDC9F871520}" srcOrd="3" destOrd="0" presId="urn:microsoft.com/office/officeart/2008/layout/AscendingPictureAccentProcess"/>
    <dgm:cxn modelId="{B3141D91-2AC6-4886-91BD-9D551D37E940}" type="presParOf" srcId="{96CA60C3-74F7-47DA-998B-D642426B2543}" destId="{20BF46E7-CC9A-450E-B57E-8FD13E96272C}" srcOrd="4" destOrd="0" presId="urn:microsoft.com/office/officeart/2008/layout/AscendingPictureAccentProcess"/>
    <dgm:cxn modelId="{98C24690-61C7-4335-A87F-9B9E20FB799A}" type="presParOf" srcId="{96CA60C3-74F7-47DA-998B-D642426B2543}" destId="{A4B86EFC-4B16-4696-87E7-B47904B9C474}" srcOrd="5" destOrd="0" presId="urn:microsoft.com/office/officeart/2008/layout/AscendingPictureAccentProcess"/>
    <dgm:cxn modelId="{7FC93CC8-3A01-40A9-B939-603226761E75}" type="presParOf" srcId="{96CA60C3-74F7-47DA-998B-D642426B2543}" destId="{F464D7D1-8B25-4507-91E7-8AA925025794}" srcOrd="6" destOrd="0" presId="urn:microsoft.com/office/officeart/2008/layout/AscendingPictureAccentProcess"/>
    <dgm:cxn modelId="{FD96F32D-5C41-491F-BAED-99E53A63ED30}" type="presParOf" srcId="{96CA60C3-74F7-47DA-998B-D642426B2543}" destId="{D09FE1D1-B411-4173-BF7A-49B79E4F5B41}" srcOrd="7" destOrd="0" presId="urn:microsoft.com/office/officeart/2008/layout/AscendingPictureAccentProcess"/>
    <dgm:cxn modelId="{A5920035-C72F-4ED3-BB9F-D9B87C5CB7EE}" type="presParOf" srcId="{96CA60C3-74F7-47DA-998B-D642426B2543}" destId="{AE28991A-9752-41A8-A524-D5C79A8F841A}" srcOrd="8" destOrd="0" presId="urn:microsoft.com/office/officeart/2008/layout/AscendingPictureAccentProcess"/>
    <dgm:cxn modelId="{0902701B-3B74-4DC4-B425-42B58D04F7CD}" type="presParOf" srcId="{96CA60C3-74F7-47DA-998B-D642426B2543}" destId="{5EEE4934-9D5F-4A2C-94D8-ED7D6DC769B9}" srcOrd="9" destOrd="0" presId="urn:microsoft.com/office/officeart/2008/layout/AscendingPictureAccentProcess"/>
    <dgm:cxn modelId="{D7289E5B-8739-4E1F-9863-6F86B58643FA}" type="presParOf" srcId="{96CA60C3-74F7-47DA-998B-D642426B2543}" destId="{B8C3DA5C-9783-4EE2-9EBB-3071DB823DE8}" srcOrd="10" destOrd="0" presId="urn:microsoft.com/office/officeart/2008/layout/AscendingPictureAccentProcess"/>
    <dgm:cxn modelId="{C00F2E48-56D7-4401-B04B-1C798A9943C2}" type="presParOf" srcId="{96CA60C3-74F7-47DA-998B-D642426B2543}" destId="{B6214098-63FC-4E05-8443-5E9A140BB65F}" srcOrd="11" destOrd="0" presId="urn:microsoft.com/office/officeart/2008/layout/AscendingPictureAccentProcess"/>
    <dgm:cxn modelId="{18D77B87-C70A-4429-B783-FCB3D012738C}" type="presParOf" srcId="{96CA60C3-74F7-47DA-998B-D642426B2543}" destId="{1C9EC07E-E063-4894-82C9-8BE58F18DA5E}" srcOrd="12" destOrd="0" presId="urn:microsoft.com/office/officeart/2008/layout/AscendingPictureAccentProcess"/>
    <dgm:cxn modelId="{127AE052-D6C5-4710-B81C-E659CAE9FA60}" type="presParOf" srcId="{96CA60C3-74F7-47DA-998B-D642426B2543}" destId="{B36AA448-1C33-48F0-A276-B97CF475AEA5}" srcOrd="13" destOrd="0" presId="urn:microsoft.com/office/officeart/2008/layout/AscendingPictureAccentProcess"/>
    <dgm:cxn modelId="{F251D46F-761A-4AE3-9333-1E47DEC4CC7D}" type="presParOf" srcId="{B36AA448-1C33-48F0-A276-B97CF475AEA5}" destId="{5F517529-3414-488B-8622-19786C6B628C}" srcOrd="0" destOrd="0" presId="urn:microsoft.com/office/officeart/2008/layout/AscendingPictureAccentProcess"/>
    <dgm:cxn modelId="{F1511618-3695-485F-8245-D10BD4ECA6E5}" type="presParOf" srcId="{96CA60C3-74F7-47DA-998B-D642426B2543}" destId="{43A015C0-25AB-4BD2-80D0-57183CC7207F}" srcOrd="14" destOrd="0" presId="urn:microsoft.com/office/officeart/2008/layout/AscendingPictureAccentProcess"/>
    <dgm:cxn modelId="{A6D10A2A-99B4-4345-84D1-4318A5DE385C}" type="presParOf" srcId="{96CA60C3-74F7-47DA-998B-D642426B2543}" destId="{40338939-E0D9-4AE2-B187-78AEC8563FAD}" srcOrd="15" destOrd="0" presId="urn:microsoft.com/office/officeart/2008/layout/AscendingPictureAccentProcess"/>
    <dgm:cxn modelId="{D1486F08-798D-467A-8F0F-0E0B82E8D939}" type="presParOf" srcId="{40338939-E0D9-4AE2-B187-78AEC8563FAD}" destId="{720FF699-2577-4BE3-84CB-E2216EB11BB2}" srcOrd="0" destOrd="0" presId="urn:microsoft.com/office/officeart/2008/layout/AscendingPictureAccentProcess"/>
    <dgm:cxn modelId="{2FB1CBDE-BD8B-4E41-ABA8-149F1A55A63F}" type="presParOf" srcId="{96CA60C3-74F7-47DA-998B-D642426B2543}" destId="{4A1400AD-691A-4447-B6A0-99BA09B0D777}" srcOrd="16" destOrd="0" presId="urn:microsoft.com/office/officeart/2008/layout/AscendingPictureAccentProcess"/>
    <dgm:cxn modelId="{DE2814F0-7EB0-45E9-8478-119824646A38}" type="presParOf" srcId="{96CA60C3-74F7-47DA-998B-D642426B2543}" destId="{71E5E8EC-C000-4DD9-BD32-81EEB8D306A0}" srcOrd="17" destOrd="0" presId="urn:microsoft.com/office/officeart/2008/layout/AscendingPictureAccentProcess"/>
    <dgm:cxn modelId="{04D586D2-8B95-419B-A08B-C16565AA3DF0}" type="presParOf" srcId="{71E5E8EC-C000-4DD9-BD32-81EEB8D306A0}" destId="{3685AC57-B5DE-436C-BF33-6390EDB8EA8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6D7A-ED26-4FD4-BD17-F17CF8A03696}">
      <dsp:nvSpPr>
        <dsp:cNvPr id="0" name=""/>
        <dsp:cNvSpPr/>
      </dsp:nvSpPr>
      <dsp:spPr>
        <a:xfrm>
          <a:off x="0" y="1158728"/>
          <a:ext cx="891438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62136-42D0-4EF1-A2B3-050F06220BF7}">
      <dsp:nvSpPr>
        <dsp:cNvPr id="0" name=""/>
        <dsp:cNvSpPr/>
      </dsp:nvSpPr>
      <dsp:spPr>
        <a:xfrm>
          <a:off x="445719" y="728376"/>
          <a:ext cx="6267399" cy="6222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60" tIns="0" rIns="2358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Організації навчальної, виховної та пізнавальної діяльності учнів;</a:t>
          </a:r>
          <a:endParaRPr lang="ru-RU" sz="1600" kern="1200" dirty="0"/>
        </a:p>
      </dsp:txBody>
      <dsp:txXfrm>
        <a:off x="476094" y="758751"/>
        <a:ext cx="6206649" cy="561482"/>
      </dsp:txXfrm>
    </dsp:sp>
    <dsp:sp modelId="{1F90A53F-8297-40C3-BDEB-8518E66DAC1E}">
      <dsp:nvSpPr>
        <dsp:cNvPr id="0" name=""/>
        <dsp:cNvSpPr/>
      </dsp:nvSpPr>
      <dsp:spPr>
        <a:xfrm>
          <a:off x="0" y="2009207"/>
          <a:ext cx="891438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1932342"/>
              <a:satOff val="-20663"/>
              <a:lumOff val="539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0BEE7-2247-480F-9665-16512023F750}">
      <dsp:nvSpPr>
        <dsp:cNvPr id="0" name=""/>
        <dsp:cNvSpPr/>
      </dsp:nvSpPr>
      <dsp:spPr>
        <a:xfrm>
          <a:off x="445719" y="1556528"/>
          <a:ext cx="6267399" cy="644559"/>
        </a:xfrm>
        <a:prstGeom prst="roundRect">
          <a:avLst/>
        </a:prstGeom>
        <a:solidFill>
          <a:schemeClr val="accent2">
            <a:hueOff val="1932342"/>
            <a:satOff val="-20663"/>
            <a:lumOff val="539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60" tIns="0" rIns="23586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Організації дозвілля;</a:t>
          </a:r>
          <a:endParaRPr lang="ru-RU" sz="1300" kern="1200" dirty="0"/>
        </a:p>
      </dsp:txBody>
      <dsp:txXfrm>
        <a:off x="477184" y="1587993"/>
        <a:ext cx="6204469" cy="581629"/>
      </dsp:txXfrm>
    </dsp:sp>
    <dsp:sp modelId="{1C7D7DFD-B273-4891-A08D-40EB6C56C928}">
      <dsp:nvSpPr>
        <dsp:cNvPr id="0" name=""/>
        <dsp:cNvSpPr/>
      </dsp:nvSpPr>
      <dsp:spPr>
        <a:xfrm>
          <a:off x="0" y="2859691"/>
          <a:ext cx="891438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BB8AE-DFB4-4341-A57D-412BA4857A51}">
      <dsp:nvSpPr>
        <dsp:cNvPr id="0" name=""/>
        <dsp:cNvSpPr/>
      </dsp:nvSpPr>
      <dsp:spPr>
        <a:xfrm>
          <a:off x="445719" y="2407007"/>
          <a:ext cx="6123378" cy="644563"/>
        </a:xfrm>
        <a:prstGeom prst="round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60" tIns="0" rIns="23586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Надання кваліфікованої допомоги учням у підготовці до уроків і виконання домашніх завдань;</a:t>
          </a:r>
          <a:endParaRPr lang="ru-RU" sz="1300" kern="1200" dirty="0"/>
        </a:p>
      </dsp:txBody>
      <dsp:txXfrm>
        <a:off x="477184" y="2438472"/>
        <a:ext cx="6060448" cy="581633"/>
      </dsp:txXfrm>
    </dsp:sp>
    <dsp:sp modelId="{62628F82-597F-4D74-B4C3-6254BC7546D2}">
      <dsp:nvSpPr>
        <dsp:cNvPr id="0" name=""/>
        <dsp:cNvSpPr/>
      </dsp:nvSpPr>
      <dsp:spPr>
        <a:xfrm>
          <a:off x="0" y="3710170"/>
          <a:ext cx="891438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5797025"/>
              <a:satOff val="-61990"/>
              <a:lumOff val="1617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9DE2E-3512-4197-9049-8FCD1C60EAF7}">
      <dsp:nvSpPr>
        <dsp:cNvPr id="0" name=""/>
        <dsp:cNvSpPr/>
      </dsp:nvSpPr>
      <dsp:spPr>
        <a:xfrm>
          <a:off x="445719" y="3257491"/>
          <a:ext cx="6267399" cy="644559"/>
        </a:xfrm>
        <a:prstGeom prst="roundRect">
          <a:avLst/>
        </a:prstGeom>
        <a:solidFill>
          <a:schemeClr val="accent2">
            <a:hueOff val="5797025"/>
            <a:satOff val="-61990"/>
            <a:lumOff val="1617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60" tIns="0" rIns="23586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Формування в учнів ключових компетентностей, необхідних для успішної життєдіяльності та самореалізації особистості;</a:t>
          </a:r>
          <a:endParaRPr lang="ru-RU" sz="1300" kern="1200" dirty="0"/>
        </a:p>
      </dsp:txBody>
      <dsp:txXfrm>
        <a:off x="477184" y="3288956"/>
        <a:ext cx="6204469" cy="581629"/>
      </dsp:txXfrm>
    </dsp:sp>
    <dsp:sp modelId="{9B7F2E60-984A-4841-AF34-36568F31D56A}">
      <dsp:nvSpPr>
        <dsp:cNvPr id="0" name=""/>
        <dsp:cNvSpPr/>
      </dsp:nvSpPr>
      <dsp:spPr>
        <a:xfrm>
          <a:off x="0" y="4704663"/>
          <a:ext cx="891438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81D17-B32B-428C-8C76-068ADE934AC5}">
      <dsp:nvSpPr>
        <dsp:cNvPr id="0" name=""/>
        <dsp:cNvSpPr/>
      </dsp:nvSpPr>
      <dsp:spPr>
        <a:xfrm>
          <a:off x="445719" y="4107970"/>
          <a:ext cx="6267399" cy="788573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60" tIns="0" rIns="23586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Забезпечення виконання індивідуальної програми розвитку особи з особливими освітніми потребами, індивідуального начального плану.</a:t>
          </a:r>
          <a:endParaRPr lang="ru-RU" sz="1300" kern="1200" dirty="0"/>
        </a:p>
      </dsp:txBody>
      <dsp:txXfrm>
        <a:off x="484214" y="4146465"/>
        <a:ext cx="6190409" cy="71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9C8FD-E910-4B72-9AFE-7A733E511B4A}">
      <dsp:nvSpPr>
        <dsp:cNvPr id="0" name=""/>
        <dsp:cNvSpPr/>
      </dsp:nvSpPr>
      <dsp:spPr>
        <a:xfrm>
          <a:off x="4023519" y="2057400"/>
          <a:ext cx="2514600" cy="25146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Законодавство щодо охорони праці</a:t>
          </a:r>
          <a:endParaRPr lang="ru-RU" sz="900" kern="1200" dirty="0"/>
        </a:p>
      </dsp:txBody>
      <dsp:txXfrm>
        <a:off x="4529065" y="2646433"/>
        <a:ext cx="1503508" cy="1292556"/>
      </dsp:txXfrm>
    </dsp:sp>
    <dsp:sp modelId="{2FF9B01E-FAD5-412F-B55D-9F17814F491B}">
      <dsp:nvSpPr>
        <dsp:cNvPr id="0" name=""/>
        <dsp:cNvSpPr/>
      </dsp:nvSpPr>
      <dsp:spPr>
        <a:xfrm>
          <a:off x="2560479" y="1463040"/>
          <a:ext cx="1828800" cy="1828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Правил протипожежної безпеки</a:t>
          </a:r>
          <a:endParaRPr lang="ru-RU" sz="900" kern="1200" dirty="0"/>
        </a:p>
      </dsp:txBody>
      <dsp:txXfrm>
        <a:off x="3020885" y="1926229"/>
        <a:ext cx="907988" cy="902422"/>
      </dsp:txXfrm>
    </dsp:sp>
    <dsp:sp modelId="{C638CFAE-3960-4771-A503-5E884BD2CE69}">
      <dsp:nvSpPr>
        <dsp:cNvPr id="0" name=""/>
        <dsp:cNvSpPr/>
      </dsp:nvSpPr>
      <dsp:spPr>
        <a:xfrm rot="20700000">
          <a:off x="3535635" y="201354"/>
          <a:ext cx="1791850" cy="179185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Державних будівельних правил</a:t>
          </a:r>
          <a:endParaRPr lang="ru-RU" sz="900" kern="1200" dirty="0"/>
        </a:p>
      </dsp:txBody>
      <dsp:txXfrm rot="-20700000">
        <a:off x="3928640" y="594360"/>
        <a:ext cx="1005840" cy="1005840"/>
      </dsp:txXfrm>
    </dsp:sp>
    <dsp:sp modelId="{7CA2FEFD-3B55-436D-8363-0232B483794F}">
      <dsp:nvSpPr>
        <dsp:cNvPr id="0" name=""/>
        <dsp:cNvSpPr/>
      </dsp:nvSpPr>
      <dsp:spPr>
        <a:xfrm>
          <a:off x="3834327" y="1675579"/>
          <a:ext cx="3218688" cy="3218688"/>
        </a:xfrm>
        <a:prstGeom prst="circularArrow">
          <a:avLst>
            <a:gd name="adj1" fmla="val 4688"/>
            <a:gd name="adj2" fmla="val 299029"/>
            <a:gd name="adj3" fmla="val 2524516"/>
            <a:gd name="adj4" fmla="val 1584340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689EC-04DC-4112-909C-BE58B5701282}">
      <dsp:nvSpPr>
        <dsp:cNvPr id="0" name=""/>
        <dsp:cNvSpPr/>
      </dsp:nvSpPr>
      <dsp:spPr>
        <a:xfrm>
          <a:off x="2236602" y="1056774"/>
          <a:ext cx="2338578" cy="23385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6E36A-53C8-4236-A1C1-9F59E707E963}">
      <dsp:nvSpPr>
        <dsp:cNvPr id="0" name=""/>
        <dsp:cNvSpPr/>
      </dsp:nvSpPr>
      <dsp:spPr>
        <a:xfrm>
          <a:off x="3170320" y="-192748"/>
          <a:ext cx="2521458" cy="25214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E5797-0033-4B22-9800-61DB739684AE}">
      <dsp:nvSpPr>
        <dsp:cNvPr id="0" name=""/>
        <dsp:cNvSpPr/>
      </dsp:nvSpPr>
      <dsp:spPr>
        <a:xfrm>
          <a:off x="0" y="0"/>
          <a:ext cx="8504238" cy="14287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Схвалюється педагогічною радою</a:t>
          </a:r>
          <a:endParaRPr lang="ru-RU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Затверджується керівником ЗЗСО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/>
        </a:p>
      </dsp:txBody>
      <dsp:txXfrm>
        <a:off x="1843722" y="0"/>
        <a:ext cx="6660515" cy="1428749"/>
      </dsp:txXfrm>
    </dsp:sp>
    <dsp:sp modelId="{7BEAC0F8-6D06-48D2-B84E-34068EAA7237}">
      <dsp:nvSpPr>
        <dsp:cNvPr id="0" name=""/>
        <dsp:cNvSpPr/>
      </dsp:nvSpPr>
      <dsp:spPr>
        <a:xfrm>
          <a:off x="142875" y="142874"/>
          <a:ext cx="1700847" cy="114299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8B0D8-8953-43D8-9E9A-42DBCB8C4277}">
      <dsp:nvSpPr>
        <dsp:cNvPr id="0" name=""/>
        <dsp:cNvSpPr/>
      </dsp:nvSpPr>
      <dsp:spPr>
        <a:xfrm>
          <a:off x="0" y="1571624"/>
          <a:ext cx="8504238" cy="14287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Організація;</a:t>
          </a:r>
          <a:endParaRPr lang="ru-RU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прогулянки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харчування</a:t>
          </a:r>
          <a:endParaRPr lang="ru-RU" sz="2300" kern="1200" dirty="0"/>
        </a:p>
      </dsp:txBody>
      <dsp:txXfrm>
        <a:off x="1843722" y="1571624"/>
        <a:ext cx="6660515" cy="1428749"/>
      </dsp:txXfrm>
    </dsp:sp>
    <dsp:sp modelId="{FC06D1CE-FF5A-4DA2-906D-A0D431FE4096}">
      <dsp:nvSpPr>
        <dsp:cNvPr id="0" name=""/>
        <dsp:cNvSpPr/>
      </dsp:nvSpPr>
      <dsp:spPr>
        <a:xfrm>
          <a:off x="142875" y="1714499"/>
          <a:ext cx="1700847" cy="1142999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616BE-059A-4771-95F8-5BC0487AAA0D}">
      <dsp:nvSpPr>
        <dsp:cNvPr id="0" name=""/>
        <dsp:cNvSpPr/>
      </dsp:nvSpPr>
      <dsp:spPr>
        <a:xfrm>
          <a:off x="0" y="3143249"/>
          <a:ext cx="8504238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Виконання </a:t>
          </a:r>
          <a:r>
            <a:rPr lang="uk-UA" sz="2900" kern="1200" dirty="0" err="1" smtClean="0"/>
            <a:t>компетентністих</a:t>
          </a:r>
          <a:r>
            <a:rPr lang="uk-UA" sz="2900" kern="1200" dirty="0" smtClean="0"/>
            <a:t> завдань</a:t>
          </a:r>
          <a:endParaRPr lang="ru-RU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Проведення спортивно-оздоровчих занять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/>
        </a:p>
      </dsp:txBody>
      <dsp:txXfrm>
        <a:off x="1843722" y="3143249"/>
        <a:ext cx="6660515" cy="1428749"/>
      </dsp:txXfrm>
    </dsp:sp>
    <dsp:sp modelId="{6D9AB559-ACC9-41BF-8008-A9CB02E74A61}">
      <dsp:nvSpPr>
        <dsp:cNvPr id="0" name=""/>
        <dsp:cNvSpPr/>
      </dsp:nvSpPr>
      <dsp:spPr>
        <a:xfrm>
          <a:off x="142875" y="3286124"/>
          <a:ext cx="1700847" cy="11429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6BBB-86DB-4BEE-84C6-57E0C00BD490}">
      <dsp:nvSpPr>
        <dsp:cNvPr id="0" name=""/>
        <dsp:cNvSpPr/>
      </dsp:nvSpPr>
      <dsp:spPr>
        <a:xfrm>
          <a:off x="594518" y="0"/>
          <a:ext cx="7315200" cy="4572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F679E-35AD-49B6-9110-453356AF6ADF}">
      <dsp:nvSpPr>
        <dsp:cNvPr id="0" name=""/>
        <dsp:cNvSpPr/>
      </dsp:nvSpPr>
      <dsp:spPr>
        <a:xfrm>
          <a:off x="1523549" y="3155594"/>
          <a:ext cx="190195" cy="190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6F166-26CC-4167-9529-3A3F120BC472}">
      <dsp:nvSpPr>
        <dsp:cNvPr id="0" name=""/>
        <dsp:cNvSpPr/>
      </dsp:nvSpPr>
      <dsp:spPr>
        <a:xfrm>
          <a:off x="1618647" y="3250692"/>
          <a:ext cx="1704441" cy="132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Не більше 6 годин</a:t>
          </a:r>
          <a:endParaRPr lang="ru-RU" sz="2300" kern="1200" dirty="0"/>
        </a:p>
      </dsp:txBody>
      <dsp:txXfrm>
        <a:off x="1618647" y="3250692"/>
        <a:ext cx="1704441" cy="1321308"/>
      </dsp:txXfrm>
    </dsp:sp>
    <dsp:sp modelId="{B8655CAE-7358-477D-AF79-8290C4A90A8E}">
      <dsp:nvSpPr>
        <dsp:cNvPr id="0" name=""/>
        <dsp:cNvSpPr/>
      </dsp:nvSpPr>
      <dsp:spPr>
        <a:xfrm>
          <a:off x="3202387" y="1912924"/>
          <a:ext cx="343814" cy="34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CE9D-9350-48B4-8532-2D9D96B7DFB7}">
      <dsp:nvSpPr>
        <dsp:cNvPr id="0" name=""/>
        <dsp:cNvSpPr/>
      </dsp:nvSpPr>
      <dsp:spPr>
        <a:xfrm>
          <a:off x="3374295" y="2084831"/>
          <a:ext cx="1755648" cy="24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8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Відпускати раніше  на основі заяви</a:t>
          </a:r>
          <a:endParaRPr lang="ru-RU" sz="2300" kern="1200" dirty="0"/>
        </a:p>
      </dsp:txBody>
      <dsp:txXfrm>
        <a:off x="3374295" y="2084831"/>
        <a:ext cx="1755648" cy="2487168"/>
      </dsp:txXfrm>
    </dsp:sp>
    <dsp:sp modelId="{77DE6427-1156-4AFA-96A5-5D25655C14E0}">
      <dsp:nvSpPr>
        <dsp:cNvPr id="0" name=""/>
        <dsp:cNvSpPr/>
      </dsp:nvSpPr>
      <dsp:spPr>
        <a:xfrm>
          <a:off x="5221383" y="1156715"/>
          <a:ext cx="475488" cy="475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C5AB8-C0C0-4202-902E-4B92F0A44B25}">
      <dsp:nvSpPr>
        <dsp:cNvPr id="0" name=""/>
        <dsp:cNvSpPr/>
      </dsp:nvSpPr>
      <dsp:spPr>
        <a:xfrm>
          <a:off x="5459127" y="1394459"/>
          <a:ext cx="1755648" cy="3177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951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59127" y="1394459"/>
        <a:ext cx="1755648" cy="3177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7668F-5AB1-4D45-9A93-5072395AD120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6F73E-F1DD-4B5E-9405-0FDB42FDED86}">
      <dsp:nvSpPr>
        <dsp:cNvPr id="0" name=""/>
        <dsp:cNvSpPr/>
      </dsp:nvSpPr>
      <dsp:spPr>
        <a:xfrm>
          <a:off x="516519" y="351495"/>
          <a:ext cx="7924508" cy="703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Прогулянка</a:t>
          </a:r>
          <a:endParaRPr lang="ru-RU" sz="3800" kern="1200" dirty="0"/>
        </a:p>
      </dsp:txBody>
      <dsp:txXfrm>
        <a:off x="516519" y="351495"/>
        <a:ext cx="7924508" cy="703356"/>
      </dsp:txXfrm>
    </dsp:sp>
    <dsp:sp modelId="{0F2DA8DF-68B5-4307-8E6F-F68DB37C6B11}">
      <dsp:nvSpPr>
        <dsp:cNvPr id="0" name=""/>
        <dsp:cNvSpPr/>
      </dsp:nvSpPr>
      <dsp:spPr>
        <a:xfrm>
          <a:off x="76921" y="263575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0500F-F0E1-467E-9234-9156B0C2E8BA}">
      <dsp:nvSpPr>
        <dsp:cNvPr id="0" name=""/>
        <dsp:cNvSpPr/>
      </dsp:nvSpPr>
      <dsp:spPr>
        <a:xfrm>
          <a:off x="919770" y="1406712"/>
          <a:ext cx="7521258" cy="7033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Самопідготовка</a:t>
          </a:r>
          <a:endParaRPr lang="ru-RU" sz="3800" kern="1200" dirty="0"/>
        </a:p>
      </dsp:txBody>
      <dsp:txXfrm>
        <a:off x="919770" y="1406712"/>
        <a:ext cx="7521258" cy="703356"/>
      </dsp:txXfrm>
    </dsp:sp>
    <dsp:sp modelId="{4543C6B5-60F7-4060-BC33-549BE25F2170}">
      <dsp:nvSpPr>
        <dsp:cNvPr id="0" name=""/>
        <dsp:cNvSpPr/>
      </dsp:nvSpPr>
      <dsp:spPr>
        <a:xfrm>
          <a:off x="480172" y="1318793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52231-B54C-43B2-9E0E-1C02AB80B7D1}">
      <dsp:nvSpPr>
        <dsp:cNvPr id="0" name=""/>
        <dsp:cNvSpPr/>
      </dsp:nvSpPr>
      <dsp:spPr>
        <a:xfrm>
          <a:off x="919770" y="2461930"/>
          <a:ext cx="7521258" cy="703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Виховні бесіди</a:t>
          </a:r>
          <a:endParaRPr lang="ru-RU" sz="3800" kern="1200" dirty="0"/>
        </a:p>
      </dsp:txBody>
      <dsp:txXfrm>
        <a:off x="919770" y="2461930"/>
        <a:ext cx="7521258" cy="703356"/>
      </dsp:txXfrm>
    </dsp:sp>
    <dsp:sp modelId="{6F9BAE70-6E14-48FA-9E3E-5CEB4A7397C0}">
      <dsp:nvSpPr>
        <dsp:cNvPr id="0" name=""/>
        <dsp:cNvSpPr/>
      </dsp:nvSpPr>
      <dsp:spPr>
        <a:xfrm>
          <a:off x="480172" y="2374011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6ADF2-89E6-44CF-A2A5-82F0F14BA340}">
      <dsp:nvSpPr>
        <dsp:cNvPr id="0" name=""/>
        <dsp:cNvSpPr/>
      </dsp:nvSpPr>
      <dsp:spPr>
        <a:xfrm>
          <a:off x="516519" y="3517148"/>
          <a:ext cx="7924508" cy="7033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Дидактичні та рольові ігри</a:t>
          </a:r>
          <a:endParaRPr lang="ru-RU" sz="3800" kern="1200" dirty="0"/>
        </a:p>
      </dsp:txBody>
      <dsp:txXfrm>
        <a:off x="516519" y="3517148"/>
        <a:ext cx="7924508" cy="703356"/>
      </dsp:txXfrm>
    </dsp:sp>
    <dsp:sp modelId="{DEABB347-1086-4952-A96E-0990122C9372}">
      <dsp:nvSpPr>
        <dsp:cNvPr id="0" name=""/>
        <dsp:cNvSpPr/>
      </dsp:nvSpPr>
      <dsp:spPr>
        <a:xfrm>
          <a:off x="76921" y="3429228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70A58-55C7-41ED-AEAF-A20B1017A8D4}">
      <dsp:nvSpPr>
        <dsp:cNvPr id="0" name=""/>
        <dsp:cNvSpPr/>
      </dsp:nvSpPr>
      <dsp:spPr>
        <a:xfrm>
          <a:off x="3149194" y="3285033"/>
          <a:ext cx="120111" cy="120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13D26-4AF4-4DA1-B4BF-6D419D6F5B16}">
      <dsp:nvSpPr>
        <dsp:cNvPr id="0" name=""/>
        <dsp:cNvSpPr/>
      </dsp:nvSpPr>
      <dsp:spPr>
        <a:xfrm>
          <a:off x="2922783" y="3394025"/>
          <a:ext cx="120111" cy="1201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F31C6-0DEA-46E5-882B-3AFE294D1BEE}">
      <dsp:nvSpPr>
        <dsp:cNvPr id="0" name=""/>
        <dsp:cNvSpPr/>
      </dsp:nvSpPr>
      <dsp:spPr>
        <a:xfrm>
          <a:off x="2685563" y="3480116"/>
          <a:ext cx="120111" cy="1201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CA8F-E6EF-4023-8891-FDDC9F871520}">
      <dsp:nvSpPr>
        <dsp:cNvPr id="0" name=""/>
        <dsp:cNvSpPr/>
      </dsp:nvSpPr>
      <dsp:spPr>
        <a:xfrm>
          <a:off x="4236204" y="2023357"/>
          <a:ext cx="120111" cy="1201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F46E7-CC9A-450E-B57E-8FD13E96272C}">
      <dsp:nvSpPr>
        <dsp:cNvPr id="0" name=""/>
        <dsp:cNvSpPr/>
      </dsp:nvSpPr>
      <dsp:spPr>
        <a:xfrm>
          <a:off x="4144919" y="2245157"/>
          <a:ext cx="120111" cy="1201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86EFC-4B16-4696-87E7-B47904B9C474}">
      <dsp:nvSpPr>
        <dsp:cNvPr id="0" name=""/>
        <dsp:cNvSpPr/>
      </dsp:nvSpPr>
      <dsp:spPr>
        <a:xfrm>
          <a:off x="4080059" y="353703"/>
          <a:ext cx="120111" cy="120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4D7D1-8B25-4507-91E7-8AA925025794}">
      <dsp:nvSpPr>
        <dsp:cNvPr id="0" name=""/>
        <dsp:cNvSpPr/>
      </dsp:nvSpPr>
      <dsp:spPr>
        <a:xfrm>
          <a:off x="4247014" y="247680"/>
          <a:ext cx="120111" cy="1201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FE1D1-B411-4173-BF7A-49B79E4F5B41}">
      <dsp:nvSpPr>
        <dsp:cNvPr id="0" name=""/>
        <dsp:cNvSpPr/>
      </dsp:nvSpPr>
      <dsp:spPr>
        <a:xfrm>
          <a:off x="4413969" y="141656"/>
          <a:ext cx="120111" cy="1201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8991A-9752-41A8-A524-D5C79A8F841A}">
      <dsp:nvSpPr>
        <dsp:cNvPr id="0" name=""/>
        <dsp:cNvSpPr/>
      </dsp:nvSpPr>
      <dsp:spPr>
        <a:xfrm>
          <a:off x="4580924" y="247680"/>
          <a:ext cx="120111" cy="1201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E4934-9D5F-4A2C-94D8-ED7D6DC769B9}">
      <dsp:nvSpPr>
        <dsp:cNvPr id="0" name=""/>
        <dsp:cNvSpPr/>
      </dsp:nvSpPr>
      <dsp:spPr>
        <a:xfrm>
          <a:off x="4747879" y="353703"/>
          <a:ext cx="120111" cy="1201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3DA5C-9783-4EE2-9EBB-3071DB823DE8}">
      <dsp:nvSpPr>
        <dsp:cNvPr id="0" name=""/>
        <dsp:cNvSpPr/>
      </dsp:nvSpPr>
      <dsp:spPr>
        <a:xfrm>
          <a:off x="4413969" y="365153"/>
          <a:ext cx="120111" cy="120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14098-63FC-4E05-8443-5E9A140BB65F}">
      <dsp:nvSpPr>
        <dsp:cNvPr id="0" name=""/>
        <dsp:cNvSpPr/>
      </dsp:nvSpPr>
      <dsp:spPr>
        <a:xfrm>
          <a:off x="4413969" y="589074"/>
          <a:ext cx="120111" cy="1201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EC07E-E063-4894-82C9-8BE58F18DA5E}">
      <dsp:nvSpPr>
        <dsp:cNvPr id="0" name=""/>
        <dsp:cNvSpPr/>
      </dsp:nvSpPr>
      <dsp:spPr>
        <a:xfrm>
          <a:off x="2100019" y="3735678"/>
          <a:ext cx="2590806" cy="6946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87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Керівник закладу ЗЗСО</a:t>
          </a:r>
          <a:endParaRPr lang="ru-RU" sz="1300" kern="1200" dirty="0"/>
        </a:p>
      </dsp:txBody>
      <dsp:txXfrm>
        <a:off x="2133930" y="3769589"/>
        <a:ext cx="2522984" cy="626842"/>
      </dsp:txXfrm>
    </dsp:sp>
    <dsp:sp modelId="{5F517529-3414-488B-8622-19786C6B628C}">
      <dsp:nvSpPr>
        <dsp:cNvPr id="0" name=""/>
        <dsp:cNvSpPr/>
      </dsp:nvSpPr>
      <dsp:spPr>
        <a:xfrm>
          <a:off x="1381752" y="3054585"/>
          <a:ext cx="1201115" cy="120103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015C0-25AB-4BD2-80D0-57183CC7207F}">
      <dsp:nvSpPr>
        <dsp:cNvPr id="0" name=""/>
        <dsp:cNvSpPr/>
      </dsp:nvSpPr>
      <dsp:spPr>
        <a:xfrm>
          <a:off x="3766567" y="2833633"/>
          <a:ext cx="2590806" cy="6946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87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Заступник директора по навчально-виховній роботі</a:t>
          </a:r>
          <a:endParaRPr lang="ru-RU" sz="1300" kern="1200" dirty="0"/>
        </a:p>
      </dsp:txBody>
      <dsp:txXfrm>
        <a:off x="3800478" y="2867544"/>
        <a:ext cx="2522984" cy="626842"/>
      </dsp:txXfrm>
    </dsp:sp>
    <dsp:sp modelId="{720FF699-2577-4BE3-84CB-E2216EB11BB2}">
      <dsp:nvSpPr>
        <dsp:cNvPr id="0" name=""/>
        <dsp:cNvSpPr/>
      </dsp:nvSpPr>
      <dsp:spPr>
        <a:xfrm>
          <a:off x="3048300" y="2152540"/>
          <a:ext cx="1201115" cy="12010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400AD-691A-4447-B6A0-99BA09B0D777}">
      <dsp:nvSpPr>
        <dsp:cNvPr id="0" name=""/>
        <dsp:cNvSpPr/>
      </dsp:nvSpPr>
      <dsp:spPr>
        <a:xfrm>
          <a:off x="4531678" y="1465509"/>
          <a:ext cx="2590806" cy="6946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387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Вихователь ГПД</a:t>
          </a:r>
          <a:endParaRPr lang="ru-RU" sz="1300" kern="1200" dirty="0"/>
        </a:p>
      </dsp:txBody>
      <dsp:txXfrm>
        <a:off x="4565589" y="1499420"/>
        <a:ext cx="2522984" cy="626842"/>
      </dsp:txXfrm>
    </dsp:sp>
    <dsp:sp modelId="{3685AC57-B5DE-436C-BF33-6390EDB8EA8C}">
      <dsp:nvSpPr>
        <dsp:cNvPr id="0" name=""/>
        <dsp:cNvSpPr/>
      </dsp:nvSpPr>
      <dsp:spPr>
        <a:xfrm>
          <a:off x="3813411" y="784416"/>
          <a:ext cx="1201115" cy="120103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CB855E-781B-464C-B06F-186A7C87EF22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CEEB42-25F5-4184-9EE5-CFEAC07132B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Порядок створення груп продовженого 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96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Відповідальні за життя та здоров’я дітей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18036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43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ГПД створюються для: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7034456"/>
              </p:ext>
            </p:extLst>
          </p:nvPr>
        </p:nvGraphicFramePr>
        <p:xfrm>
          <a:off x="107504" y="980728"/>
          <a:ext cx="891438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88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Функціонування ГПД: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458817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07" y="4653136"/>
            <a:ext cx="1792287" cy="179228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7435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ГПД створюються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412776"/>
            <a:ext cx="850423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6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Інклюзія (наповнення)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484784"/>
            <a:ext cx="850423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7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 роботи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269279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69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 роботи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56792"/>
            <a:ext cx="850423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Тривалість перебування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358400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829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Щоденний план роботи: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303401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160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</TotalTime>
  <Words>141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Порядок створення груп продовженого дня</vt:lpstr>
      <vt:lpstr>ГПД створюються для:</vt:lpstr>
      <vt:lpstr>Функціонування ГПД:</vt:lpstr>
      <vt:lpstr>ГПД створюються</vt:lpstr>
      <vt:lpstr>Інклюзія (наповнення)</vt:lpstr>
      <vt:lpstr>Режим роботи</vt:lpstr>
      <vt:lpstr>Режим роботи</vt:lpstr>
      <vt:lpstr>Тривалість перебування</vt:lpstr>
      <vt:lpstr>Щоденний план роботи:</vt:lpstr>
      <vt:lpstr>Відповідальні за життя та здоров’я дітей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створення груп продовженого дня</dc:title>
  <dc:creator>kug</dc:creator>
  <cp:lastModifiedBy>kug</cp:lastModifiedBy>
  <cp:revision>4</cp:revision>
  <dcterms:created xsi:type="dcterms:W3CDTF">2019-08-21T09:09:16Z</dcterms:created>
  <dcterms:modified xsi:type="dcterms:W3CDTF">2019-08-21T09:41:36Z</dcterms:modified>
</cp:coreProperties>
</file>